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730" r:id="rId2"/>
    <p:sldMasterId id="2147483671" r:id="rId3"/>
    <p:sldMasterId id="2147483741" r:id="rId4"/>
  </p:sldMasterIdLst>
  <p:notesMasterIdLst>
    <p:notesMasterId r:id="rId18"/>
  </p:notesMasterIdLst>
  <p:handoutMasterIdLst>
    <p:handoutMasterId r:id="rId19"/>
  </p:handoutMasterIdLst>
  <p:sldIdLst>
    <p:sldId id="451" r:id="rId5"/>
    <p:sldId id="594" r:id="rId6"/>
    <p:sldId id="538" r:id="rId7"/>
    <p:sldId id="556" r:id="rId8"/>
    <p:sldId id="428" r:id="rId9"/>
    <p:sldId id="589" r:id="rId10"/>
    <p:sldId id="581" r:id="rId11"/>
    <p:sldId id="588" r:id="rId12"/>
    <p:sldId id="593" r:id="rId13"/>
    <p:sldId id="590" r:id="rId14"/>
    <p:sldId id="592" r:id="rId15"/>
    <p:sldId id="595" r:id="rId16"/>
    <p:sldId id="552" r:id="rId17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options" id="{3B244085-A06C-4A0D-AC38-1FCCF96387FB}">
          <p14:sldIdLst>
            <p14:sldId id="451"/>
            <p14:sldId id="594"/>
            <p14:sldId id="538"/>
            <p14:sldId id="556"/>
            <p14:sldId id="428"/>
            <p14:sldId id="589"/>
          </p14:sldIdLst>
        </p14:section>
        <p14:section name="Section Opener options" id="{D3773CD4-779B-43AF-9FBD-7EF941CCFCD7}">
          <p14:sldIdLst/>
        </p14:section>
        <p14:section name="Content slides" id="{0C749B40-D26C-4827-815A-EF0EDBB1F1D9}">
          <p14:sldIdLst>
            <p14:sldId id="581"/>
            <p14:sldId id="588"/>
            <p14:sldId id="593"/>
            <p14:sldId id="590"/>
            <p14:sldId id="592"/>
            <p14:sldId id="595"/>
          </p14:sldIdLst>
        </p14:section>
        <p14:section name="Content &amp; Image" id="{41083D9C-0E78-4712-A4D2-672A810DDB9A}">
          <p14:sldIdLst>
            <p14:sldId id="552"/>
          </p14:sldIdLst>
        </p14:section>
        <p14:section name="Elements" id="{41708F08-FC16-48B6-A0C3-BF7BEC48C524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7E1A"/>
    <a:srgbClr val="FF304C"/>
    <a:srgbClr val="0070AD"/>
    <a:srgbClr val="C7FF17"/>
    <a:srgbClr val="2B0A3D"/>
    <a:srgbClr val="E6E7E7"/>
    <a:srgbClr val="12ABDB"/>
    <a:srgbClr val="300B48"/>
    <a:srgbClr val="D9D9D9"/>
    <a:srgbClr val="95E6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44" autoAdjust="0"/>
    <p:restoredTop sz="96215" autoAdjust="0"/>
  </p:normalViewPr>
  <p:slideViewPr>
    <p:cSldViewPr>
      <p:cViewPr varScale="1">
        <p:scale>
          <a:sx n="72" d="100"/>
          <a:sy n="72" d="100"/>
        </p:scale>
        <p:origin x="54" y="66"/>
      </p:cViewPr>
      <p:guideLst/>
    </p:cSldViewPr>
  </p:slideViewPr>
  <p:outlineViewPr>
    <p:cViewPr>
      <p:scale>
        <a:sx n="33" d="100"/>
        <a:sy n="33" d="100"/>
      </p:scale>
      <p:origin x="0" y="-5859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2069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t>21-08-2018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t>21/08/2018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0073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Fixar</a:t>
            </a:r>
            <a:r>
              <a:rPr lang="en-US" dirty="0"/>
              <a:t> a </a:t>
            </a:r>
            <a:r>
              <a:rPr lang="en-US" dirty="0" err="1"/>
              <a:t>posicao</a:t>
            </a:r>
            <a:r>
              <a:rPr lang="en-US" dirty="0"/>
              <a:t> do </a:t>
            </a:r>
            <a:r>
              <a:rPr lang="en-US" dirty="0" err="1"/>
              <a:t>titulo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do </a:t>
            </a:r>
            <a:r>
              <a:rPr lang="en-US" dirty="0" err="1"/>
              <a:t>lado</a:t>
            </a:r>
            <a:r>
              <a:rPr lang="en-US" dirty="0"/>
              <a:t> </a:t>
            </a:r>
            <a:r>
              <a:rPr lang="en-US" dirty="0" err="1"/>
              <a:t>esquerdo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tiver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texto</a:t>
            </a:r>
            <a:r>
              <a:rPr lang="en-US" dirty="0"/>
              <a:t> o </a:t>
            </a:r>
            <a:r>
              <a:rPr lang="en-US" dirty="0" err="1"/>
              <a:t>coluna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“ narrowed” , se </a:t>
            </a:r>
            <a:r>
              <a:rPr lang="en-US" dirty="0" err="1"/>
              <a:t>nao</a:t>
            </a:r>
            <a:r>
              <a:rPr lang="en-US" dirty="0"/>
              <a:t> </a:t>
            </a:r>
            <a:r>
              <a:rPr lang="en-US" dirty="0" err="1"/>
              <a:t>fica</a:t>
            </a:r>
            <a:r>
              <a:rPr lang="en-US" dirty="0"/>
              <a:t> </a:t>
            </a:r>
            <a:r>
              <a:rPr lang="en-US" dirty="0" err="1"/>
              <a:t>dificil</a:t>
            </a:r>
            <a:r>
              <a:rPr lang="en-US" dirty="0"/>
              <a:t> de </a:t>
            </a:r>
            <a:r>
              <a:rPr lang="en-US" dirty="0" err="1"/>
              <a:t>ler</a:t>
            </a:r>
            <a:r>
              <a:rPr lang="en-US" dirty="0"/>
              <a:t>. </a:t>
            </a:r>
            <a:r>
              <a:rPr lang="en-US" dirty="0" err="1"/>
              <a:t>Colocar</a:t>
            </a:r>
            <a:r>
              <a:rPr lang="en-US" dirty="0"/>
              <a:t> </a:t>
            </a:r>
            <a:r>
              <a:rPr lang="en-US" dirty="0" err="1"/>
              <a:t>paragrafos</a:t>
            </a:r>
            <a:r>
              <a:rPr lang="en-US" baseline="0" dirty="0"/>
              <a:t> no </a:t>
            </a:r>
            <a:r>
              <a:rPr lang="en-US" baseline="0" dirty="0" err="1"/>
              <a:t>texto</a:t>
            </a:r>
            <a:r>
              <a:rPr lang="en-US" baseline="0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Linha</a:t>
            </a:r>
            <a:r>
              <a:rPr lang="en-US" baseline="0" dirty="0"/>
              <a:t> vertical </a:t>
            </a:r>
            <a:r>
              <a:rPr lang="en-US" baseline="0" dirty="0" err="1"/>
              <a:t>deve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mais</a:t>
            </a:r>
            <a:r>
              <a:rPr lang="en-US" baseline="0" dirty="0"/>
              <a:t> </a:t>
            </a:r>
            <a:r>
              <a:rPr lang="en-US" baseline="0" dirty="0" err="1"/>
              <a:t>fina</a:t>
            </a:r>
            <a:r>
              <a:rPr lang="en-US" baseline="0" dirty="0"/>
              <a:t> e as </a:t>
            </a:r>
            <a:r>
              <a:rPr lang="en-US" baseline="0" dirty="0" err="1"/>
              <a:t>pontas</a:t>
            </a:r>
            <a:r>
              <a:rPr lang="en-US" baseline="0" dirty="0"/>
              <a:t> NUNCA </a:t>
            </a:r>
            <a:r>
              <a:rPr lang="en-US" baseline="0" dirty="0" err="1"/>
              <a:t>devem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arredondadas</a:t>
            </a:r>
            <a:r>
              <a:rPr lang="en-US" baseline="0" dirty="0"/>
              <a:t>.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6685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Box </a:t>
            </a:r>
            <a:r>
              <a:rPr lang="en-US" dirty="0" err="1"/>
              <a:t>atras</a:t>
            </a:r>
            <a:r>
              <a:rPr lang="en-US" dirty="0"/>
              <a:t> do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desnecessario</a:t>
            </a:r>
            <a:r>
              <a:rPr lang="en-US" dirty="0"/>
              <a:t>.</a:t>
            </a:r>
            <a:r>
              <a:rPr lang="en-US" baseline="0" dirty="0"/>
              <a:t> </a:t>
            </a:r>
            <a:r>
              <a:rPr lang="en-US" baseline="0" dirty="0" err="1"/>
              <a:t>Deixar</a:t>
            </a:r>
            <a:r>
              <a:rPr lang="en-US" baseline="0" dirty="0"/>
              <a:t> o layout </a:t>
            </a:r>
            <a:r>
              <a:rPr lang="en-US" baseline="0" dirty="0" err="1"/>
              <a:t>mais</a:t>
            </a:r>
            <a:r>
              <a:rPr lang="en-US" baseline="0" dirty="0"/>
              <a:t> simples.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6807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18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0.svg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4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png"/><Relationship Id="rId5" Type="http://schemas.openxmlformats.org/officeDocument/2006/relationships/hyperlink" Target="https://www.capgemini.com/optimize-your-business-and-it-operations" TargetMode="External"/><Relationship Id="rId4" Type="http://schemas.openxmlformats.org/officeDocument/2006/relationships/image" Target="../media/image4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97">
            <a:extLst>
              <a:ext uri="{FF2B5EF4-FFF2-40B4-BE49-F238E27FC236}">
                <a16:creationId xmlns:a16="http://schemas.microsoft.com/office/drawing/2014/main" xmlns="" id="{46279687-00F0-4823-8159-585447C125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5127434" y="0"/>
            <a:ext cx="7064566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306896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93255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pic>
        <p:nvPicPr>
          <p:cNvPr id="7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725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pos="721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xmlns="" id="{D4E263B9-5E55-409E-9F7C-2F67A89E06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43872" y="-1634"/>
            <a:ext cx="7248128" cy="6859588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t-PT" dirty="0"/>
          </a:p>
        </p:txBody>
      </p:sp>
      <p:pic>
        <p:nvPicPr>
          <p:cNvPr id="10" name="Picture Placeholder 8">
            <a:extLst>
              <a:ext uri="{FF2B5EF4-FFF2-40B4-BE49-F238E27FC236}">
                <a16:creationId xmlns:a16="http://schemas.microsoft.com/office/drawing/2014/main" xmlns="" id="{7DA917D4-CE5A-49F4-8CAC-F6D6EE4C78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r="9322"/>
          <a:stretch>
            <a:fillRect/>
          </a:stretch>
        </p:blipFill>
        <p:spPr>
          <a:xfrm>
            <a:off x="2273300" y="-1588"/>
            <a:ext cx="9918700" cy="6859588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1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E94103CC-22C5-4F38-9B77-3524E8A55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50" name="Text Placeholder 7">
            <a:extLst>
              <a:ext uri="{FF2B5EF4-FFF2-40B4-BE49-F238E27FC236}">
                <a16:creationId xmlns:a16="http://schemas.microsoft.com/office/drawing/2014/main" xmlns="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xmlns="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xmlns="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2060575"/>
            <a:ext cx="491013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xmlns="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xmlns="" id="{D67A1EFD-D78D-4138-B2FE-E0A098B5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cxnSp>
        <p:nvCxnSpPr>
          <p:cNvPr id="11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7">
            <a:hlinkClick r:id="rId6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2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204864"/>
            <a:ext cx="3618859" cy="292462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ts val="6200"/>
              </a:lnSpc>
              <a:defRPr sz="5400">
                <a:solidFill>
                  <a:srgbClr val="2C004B"/>
                </a:solidFill>
              </a:defRPr>
            </a:lvl1pPr>
            <a:lvl2pPr marL="457200" indent="0">
              <a:lnSpc>
                <a:spcPts val="6200"/>
              </a:lnSpc>
              <a:buNone/>
              <a:defRPr sz="54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5273460"/>
            <a:ext cx="3618859" cy="6758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2C004B"/>
                </a:solidFill>
              </a:defRPr>
            </a:lvl1pPr>
            <a:lvl2pPr marL="457200" indent="0">
              <a:buNone/>
              <a:defRPr sz="18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A76958A6-8FB1-445D-BB17-D619DC39E089}"/>
              </a:ext>
            </a:extLst>
          </p:cNvPr>
          <p:cNvGrpSpPr/>
          <p:nvPr userDrawn="1"/>
        </p:nvGrpSpPr>
        <p:grpSpPr>
          <a:xfrm>
            <a:off x="3461852" y="0"/>
            <a:ext cx="8730148" cy="6858000"/>
            <a:chOff x="3461852" y="0"/>
            <a:chExt cx="873014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3C37792F-39D6-4A1F-BE84-103229E3E4C7}"/>
                </a:ext>
              </a:extLst>
            </p:cNvPr>
            <p:cNvSpPr/>
            <p:nvPr/>
          </p:nvSpPr>
          <p:spPr>
            <a:xfrm>
              <a:off x="3461852" y="0"/>
              <a:ext cx="8730148" cy="6858000"/>
            </a:xfrm>
            <a:custGeom>
              <a:avLst/>
              <a:gdLst>
                <a:gd name="connsiteX0" fmla="*/ 0 w 8730148"/>
                <a:gd name="connsiteY0" fmla="*/ 0 h 6858000"/>
                <a:gd name="connsiteX1" fmla="*/ 8730148 w 8730148"/>
                <a:gd name="connsiteY1" fmla="*/ 0 h 6858000"/>
                <a:gd name="connsiteX2" fmla="*/ 8730148 w 8730148"/>
                <a:gd name="connsiteY2" fmla="*/ 23679 h 6858000"/>
                <a:gd name="connsiteX3" fmla="*/ 8730148 w 8730148"/>
                <a:gd name="connsiteY3" fmla="*/ 495863 h 6858000"/>
                <a:gd name="connsiteX4" fmla="*/ 8730148 w 8730148"/>
                <a:gd name="connsiteY4" fmla="*/ 952308 h 6858000"/>
                <a:gd name="connsiteX5" fmla="*/ 8730148 w 8730148"/>
                <a:gd name="connsiteY5" fmla="*/ 1393283 h 6858000"/>
                <a:gd name="connsiteX6" fmla="*/ 8730148 w 8730148"/>
                <a:gd name="connsiteY6" fmla="*/ 1819052 h 6858000"/>
                <a:gd name="connsiteX7" fmla="*/ 8730148 w 8730148"/>
                <a:gd name="connsiteY7" fmla="*/ 2229885 h 6858000"/>
                <a:gd name="connsiteX8" fmla="*/ 8730148 w 8730148"/>
                <a:gd name="connsiteY8" fmla="*/ 2626046 h 6858000"/>
                <a:gd name="connsiteX9" fmla="*/ 8730148 w 8730148"/>
                <a:gd name="connsiteY9" fmla="*/ 3007803 h 6858000"/>
                <a:gd name="connsiteX10" fmla="*/ 8730148 w 8730148"/>
                <a:gd name="connsiteY10" fmla="*/ 3375422 h 6858000"/>
                <a:gd name="connsiteX11" fmla="*/ 8730148 w 8730148"/>
                <a:gd name="connsiteY11" fmla="*/ 3729171 h 6858000"/>
                <a:gd name="connsiteX12" fmla="*/ 8730148 w 8730148"/>
                <a:gd name="connsiteY12" fmla="*/ 4069315 h 6858000"/>
                <a:gd name="connsiteX13" fmla="*/ 8730148 w 8730148"/>
                <a:gd name="connsiteY13" fmla="*/ 4396123 h 6858000"/>
                <a:gd name="connsiteX14" fmla="*/ 8730148 w 8730148"/>
                <a:gd name="connsiteY14" fmla="*/ 4709860 h 6858000"/>
                <a:gd name="connsiteX15" fmla="*/ 8730148 w 8730148"/>
                <a:gd name="connsiteY15" fmla="*/ 5010793 h 6858000"/>
                <a:gd name="connsiteX16" fmla="*/ 8730148 w 8730148"/>
                <a:gd name="connsiteY16" fmla="*/ 5299189 h 6858000"/>
                <a:gd name="connsiteX17" fmla="*/ 8730148 w 8730148"/>
                <a:gd name="connsiteY17" fmla="*/ 5575315 h 6858000"/>
                <a:gd name="connsiteX18" fmla="*/ 8730148 w 8730148"/>
                <a:gd name="connsiteY18" fmla="*/ 5839437 h 6858000"/>
                <a:gd name="connsiteX19" fmla="*/ 8730148 w 8730148"/>
                <a:gd name="connsiteY19" fmla="*/ 6091822 h 6858000"/>
                <a:gd name="connsiteX20" fmla="*/ 8730148 w 8730148"/>
                <a:gd name="connsiteY20" fmla="*/ 6332738 h 6858000"/>
                <a:gd name="connsiteX21" fmla="*/ 8730148 w 8730148"/>
                <a:gd name="connsiteY21" fmla="*/ 6562450 h 6858000"/>
                <a:gd name="connsiteX22" fmla="*/ 8730148 w 8730148"/>
                <a:gd name="connsiteY22" fmla="*/ 6781226 h 6858000"/>
                <a:gd name="connsiteX23" fmla="*/ 8730148 w 8730148"/>
                <a:gd name="connsiteY23" fmla="*/ 6858000 h 6858000"/>
                <a:gd name="connsiteX24" fmla="*/ 1680266 w 8730148"/>
                <a:gd name="connsiteY24" fmla="*/ 6858000 h 6858000"/>
                <a:gd name="connsiteX25" fmla="*/ 1725275 w 8730148"/>
                <a:gd name="connsiteY25" fmla="*/ 6819058 h 6858000"/>
                <a:gd name="connsiteX26" fmla="*/ 3705962 w 8730148"/>
                <a:gd name="connsiteY26" fmla="*/ 2012619 h 6858000"/>
                <a:gd name="connsiteX27" fmla="*/ 116582 w 8730148"/>
                <a:gd name="connsiteY27" fmla="*/ 2532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30148" h="6858000">
                  <a:moveTo>
                    <a:pt x="0" y="0"/>
                  </a:moveTo>
                  <a:lnTo>
                    <a:pt x="8730148" y="0"/>
                  </a:lnTo>
                  <a:lnTo>
                    <a:pt x="8730148" y="23679"/>
                  </a:lnTo>
                  <a:lnTo>
                    <a:pt x="8730148" y="495863"/>
                  </a:lnTo>
                  <a:lnTo>
                    <a:pt x="8730148" y="952308"/>
                  </a:lnTo>
                  <a:lnTo>
                    <a:pt x="8730148" y="1393283"/>
                  </a:lnTo>
                  <a:lnTo>
                    <a:pt x="8730148" y="1819052"/>
                  </a:lnTo>
                  <a:lnTo>
                    <a:pt x="8730148" y="2229885"/>
                  </a:lnTo>
                  <a:lnTo>
                    <a:pt x="8730148" y="2626046"/>
                  </a:lnTo>
                  <a:lnTo>
                    <a:pt x="8730148" y="3007803"/>
                  </a:lnTo>
                  <a:lnTo>
                    <a:pt x="8730148" y="3375422"/>
                  </a:lnTo>
                  <a:lnTo>
                    <a:pt x="8730148" y="3729171"/>
                  </a:lnTo>
                  <a:lnTo>
                    <a:pt x="8730148" y="4069315"/>
                  </a:lnTo>
                  <a:lnTo>
                    <a:pt x="8730148" y="4396123"/>
                  </a:lnTo>
                  <a:lnTo>
                    <a:pt x="8730148" y="4709860"/>
                  </a:lnTo>
                  <a:lnTo>
                    <a:pt x="8730148" y="5010793"/>
                  </a:lnTo>
                  <a:lnTo>
                    <a:pt x="8730148" y="5299189"/>
                  </a:lnTo>
                  <a:lnTo>
                    <a:pt x="8730148" y="5575315"/>
                  </a:lnTo>
                  <a:lnTo>
                    <a:pt x="8730148" y="5839437"/>
                  </a:lnTo>
                  <a:lnTo>
                    <a:pt x="8730148" y="6091822"/>
                  </a:lnTo>
                  <a:lnTo>
                    <a:pt x="8730148" y="6332738"/>
                  </a:lnTo>
                  <a:lnTo>
                    <a:pt x="8730148" y="6562450"/>
                  </a:lnTo>
                  <a:lnTo>
                    <a:pt x="8730148" y="6781226"/>
                  </a:lnTo>
                  <a:lnTo>
                    <a:pt x="8730148" y="6858000"/>
                  </a:lnTo>
                  <a:lnTo>
                    <a:pt x="1680266" y="6858000"/>
                  </a:lnTo>
                  <a:lnTo>
                    <a:pt x="1725275" y="6819058"/>
                  </a:lnTo>
                  <a:cubicBezTo>
                    <a:pt x="4662995" y="4201443"/>
                    <a:pt x="4141233" y="1217168"/>
                    <a:pt x="3705962" y="2012619"/>
                  </a:cubicBezTo>
                  <a:cubicBezTo>
                    <a:pt x="3516434" y="3033940"/>
                    <a:pt x="1425698" y="2929072"/>
                    <a:pt x="116582" y="253235"/>
                  </a:cubicBezTo>
                  <a:close/>
                </a:path>
              </a:pathLst>
            </a:custGeom>
            <a:solidFill>
              <a:srgbClr val="2C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xmlns="" id="{D9D750E2-E6DE-4123-9001-1391D1C49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803" y="2034666"/>
              <a:ext cx="669225" cy="544797"/>
            </a:xfrm>
            <a:custGeom>
              <a:avLst/>
              <a:gdLst>
                <a:gd name="T0" fmla="*/ 98 w 149"/>
                <a:gd name="T1" fmla="*/ 84 h 121"/>
                <a:gd name="T2" fmla="*/ 149 w 149"/>
                <a:gd name="T3" fmla="*/ 34 h 121"/>
                <a:gd name="T4" fmla="*/ 112 w 149"/>
                <a:gd name="T5" fmla="*/ 0 h 121"/>
                <a:gd name="T6" fmla="*/ 39 w 149"/>
                <a:gd name="T7" fmla="*/ 78 h 121"/>
                <a:gd name="T8" fmla="*/ 0 w 149"/>
                <a:gd name="T9" fmla="*/ 113 h 121"/>
                <a:gd name="T10" fmla="*/ 29 w 149"/>
                <a:gd name="T11" fmla="*/ 121 h 121"/>
                <a:gd name="T12" fmla="*/ 99 w 149"/>
                <a:gd name="T13" fmla="*/ 99 h 121"/>
                <a:gd name="T14" fmla="*/ 64 w 149"/>
                <a:gd name="T15" fmla="*/ 67 h 121"/>
                <a:gd name="T16" fmla="*/ 98 w 149"/>
                <a:gd name="T17" fmla="*/ 8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21">
                  <a:moveTo>
                    <a:pt x="98" y="84"/>
                  </a:moveTo>
                  <a:cubicBezTo>
                    <a:pt x="127" y="84"/>
                    <a:pt x="149" y="61"/>
                    <a:pt x="149" y="34"/>
                  </a:cubicBezTo>
                  <a:cubicBezTo>
                    <a:pt x="147" y="22"/>
                    <a:pt x="143" y="0"/>
                    <a:pt x="112" y="0"/>
                  </a:cubicBezTo>
                  <a:cubicBezTo>
                    <a:pt x="78" y="0"/>
                    <a:pt x="67" y="47"/>
                    <a:pt x="39" y="78"/>
                  </a:cubicBezTo>
                  <a:cubicBezTo>
                    <a:pt x="37" y="95"/>
                    <a:pt x="20" y="111"/>
                    <a:pt x="0" y="113"/>
                  </a:cubicBezTo>
                  <a:cubicBezTo>
                    <a:pt x="5" y="118"/>
                    <a:pt x="16" y="121"/>
                    <a:pt x="29" y="121"/>
                  </a:cubicBezTo>
                  <a:cubicBezTo>
                    <a:pt x="54" y="121"/>
                    <a:pt x="83" y="114"/>
                    <a:pt x="99" y="99"/>
                  </a:cubicBezTo>
                  <a:cubicBezTo>
                    <a:pt x="78" y="99"/>
                    <a:pt x="65" y="86"/>
                    <a:pt x="64" y="67"/>
                  </a:cubicBezTo>
                  <a:cubicBezTo>
                    <a:pt x="74" y="79"/>
                    <a:pt x="85" y="84"/>
                    <a:pt x="98" y="84"/>
                  </a:cubicBezTo>
                </a:path>
              </a:pathLst>
            </a:custGeom>
            <a:solidFill>
              <a:srgbClr val="00B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xmlns="" id="{53936070-5445-4D5B-B6F0-A72D3CC87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057" y="1641201"/>
              <a:ext cx="1018971" cy="860913"/>
            </a:xfrm>
            <a:custGeom>
              <a:avLst/>
              <a:gdLst>
                <a:gd name="T0" fmla="*/ 227 w 227"/>
                <a:gd name="T1" fmla="*/ 120 h 192"/>
                <a:gd name="T2" fmla="*/ 188 w 227"/>
                <a:gd name="T3" fmla="*/ 40 h 192"/>
                <a:gd name="T4" fmla="*/ 127 w 227"/>
                <a:gd name="T5" fmla="*/ 2 h 192"/>
                <a:gd name="T6" fmla="*/ 122 w 227"/>
                <a:gd name="T7" fmla="*/ 0 h 192"/>
                <a:gd name="T8" fmla="*/ 121 w 227"/>
                <a:gd name="T9" fmla="*/ 0 h 192"/>
                <a:gd name="T10" fmla="*/ 0 w 227"/>
                <a:gd name="T11" fmla="*/ 125 h 192"/>
                <a:gd name="T12" fmla="*/ 42 w 227"/>
                <a:gd name="T13" fmla="*/ 187 h 192"/>
                <a:gd name="T14" fmla="*/ 85 w 227"/>
                <a:gd name="T15" fmla="*/ 187 h 192"/>
                <a:gd name="T16" fmla="*/ 117 w 227"/>
                <a:gd name="T17" fmla="*/ 166 h 192"/>
                <a:gd name="T18" fmla="*/ 190 w 227"/>
                <a:gd name="T19" fmla="*/ 88 h 192"/>
                <a:gd name="T20" fmla="*/ 227 w 227"/>
                <a:gd name="T21" fmla="*/ 122 h 192"/>
                <a:gd name="T22" fmla="*/ 227 w 227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192">
                  <a:moveTo>
                    <a:pt x="227" y="120"/>
                  </a:moveTo>
                  <a:cubicBezTo>
                    <a:pt x="226" y="88"/>
                    <a:pt x="211" y="61"/>
                    <a:pt x="188" y="40"/>
                  </a:cubicBezTo>
                  <a:cubicBezTo>
                    <a:pt x="170" y="23"/>
                    <a:pt x="149" y="11"/>
                    <a:pt x="127" y="2"/>
                  </a:cubicBezTo>
                  <a:cubicBezTo>
                    <a:pt x="125" y="1"/>
                    <a:pt x="123" y="0"/>
                    <a:pt x="122" y="0"/>
                  </a:cubicBezTo>
                  <a:cubicBezTo>
                    <a:pt x="122" y="0"/>
                    <a:pt x="122" y="0"/>
                    <a:pt x="121" y="0"/>
                  </a:cubicBezTo>
                  <a:cubicBezTo>
                    <a:pt x="94" y="32"/>
                    <a:pt x="0" y="57"/>
                    <a:pt x="0" y="125"/>
                  </a:cubicBezTo>
                  <a:cubicBezTo>
                    <a:pt x="0" y="152"/>
                    <a:pt x="17" y="176"/>
                    <a:pt x="42" y="187"/>
                  </a:cubicBezTo>
                  <a:cubicBezTo>
                    <a:pt x="56" y="192"/>
                    <a:pt x="70" y="192"/>
                    <a:pt x="85" y="187"/>
                  </a:cubicBezTo>
                  <a:cubicBezTo>
                    <a:pt x="98" y="183"/>
                    <a:pt x="108" y="175"/>
                    <a:pt x="117" y="166"/>
                  </a:cubicBezTo>
                  <a:cubicBezTo>
                    <a:pt x="145" y="135"/>
                    <a:pt x="156" y="88"/>
                    <a:pt x="190" y="88"/>
                  </a:cubicBezTo>
                  <a:cubicBezTo>
                    <a:pt x="221" y="88"/>
                    <a:pt x="225" y="110"/>
                    <a:pt x="227" y="122"/>
                  </a:cubicBezTo>
                  <a:cubicBezTo>
                    <a:pt x="227" y="122"/>
                    <a:pt x="227" y="121"/>
                    <a:pt x="227" y="120"/>
                  </a:cubicBezTo>
                </a:path>
              </a:pathLst>
            </a:custGeom>
            <a:solidFill>
              <a:srgbClr val="007D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949665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16643351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1808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5831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:a16="http://schemas.microsoft.com/office/drawing/2014/main" xmlns="" id="{7B710EB7-4E56-449A-B5D4-12A5A50A25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14280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xmlns="" id="{6093AB2F-A9E2-4259-8D2A-0E33C88FF1B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07988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xmlns="" id="{FFC514B9-95FB-485B-B1AD-4193B231090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240463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xmlns="" id="{212267A8-F086-40EB-BC5F-D9FE81725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3" y="14128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xmlns="" id="{7B710EB7-4E56-449A-B5D4-12A5A50A25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40814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6" name="Chart Placeholder 16">
            <a:extLst>
              <a:ext uri="{FF2B5EF4-FFF2-40B4-BE49-F238E27FC236}">
                <a16:creationId xmlns:a16="http://schemas.microsoft.com/office/drawing/2014/main" xmlns="" id="{6093AB2F-A9E2-4259-8D2A-0E33C88FF1BC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07988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7" name="Chart Placeholder 16">
            <a:extLst>
              <a:ext uri="{FF2B5EF4-FFF2-40B4-BE49-F238E27FC236}">
                <a16:creationId xmlns:a16="http://schemas.microsoft.com/office/drawing/2014/main" xmlns="" id="{FFC514B9-95FB-485B-B1AD-4193B231090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40463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xmlns="" id="{212267A8-F086-40EB-BC5F-D9FE817250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463" y="40662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375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xmlns="" id="{10113F8D-52D8-4246-B9BC-1A6D3EF8C7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b="25000"/>
          <a:stretch>
            <a:fillRect/>
          </a:stretch>
        </p:blipFill>
        <p:spPr>
          <a:xfrm>
            <a:off x="0" y="1485900"/>
            <a:ext cx="6423098" cy="5372100"/>
          </a:xfrm>
          <a:custGeom>
            <a:avLst/>
            <a:gdLst>
              <a:gd name="connsiteX0" fmla="*/ 0 w 6149773"/>
              <a:gd name="connsiteY0" fmla="*/ 0 h 5143500"/>
              <a:gd name="connsiteX1" fmla="*/ 6149773 w 6149773"/>
              <a:gd name="connsiteY1" fmla="*/ 0 h 5143500"/>
              <a:gd name="connsiteX2" fmla="*/ 6149773 w 6149773"/>
              <a:gd name="connsiteY2" fmla="*/ 5143500 h 5143500"/>
              <a:gd name="connsiteX3" fmla="*/ 0 w 6149773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9773" h="5143500">
                <a:moveTo>
                  <a:pt x="0" y="0"/>
                </a:moveTo>
                <a:lnTo>
                  <a:pt x="6149773" y="0"/>
                </a:lnTo>
                <a:lnTo>
                  <a:pt x="6149773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75612" y="12684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75612" y="19275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xmlns="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5612" y="25866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612" y="324578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5612" y="39049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5612" y="45640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xmlns="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5612" y="52231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xmlns="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5612" y="5882286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51CA337D-4B25-44C1-847A-AC0D74277B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381125"/>
            <a:ext cx="7494588" cy="547687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74778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45848EA7-8D7C-4A7B-9182-7C1202EDBFB1}"/>
              </a:ext>
            </a:extLst>
          </p:cNvPr>
          <p:cNvSpPr/>
          <p:nvPr userDrawn="1"/>
        </p:nvSpPr>
        <p:spPr>
          <a:xfrm>
            <a:off x="5550122" y="732974"/>
            <a:ext cx="6641878" cy="6125027"/>
          </a:xfrm>
          <a:custGeom>
            <a:avLst/>
            <a:gdLst>
              <a:gd name="connsiteX0" fmla="*/ 4389354 w 6641878"/>
              <a:gd name="connsiteY0" fmla="*/ 775 h 6125027"/>
              <a:gd name="connsiteX1" fmla="*/ 6309188 w 6641878"/>
              <a:gd name="connsiteY1" fmla="*/ 158122 h 6125027"/>
              <a:gd name="connsiteX2" fmla="*/ 6641878 w 6641878"/>
              <a:gd name="connsiteY2" fmla="*/ 218708 h 6125027"/>
              <a:gd name="connsiteX3" fmla="*/ 6641878 w 6641878"/>
              <a:gd name="connsiteY3" fmla="*/ 6125027 h 6125027"/>
              <a:gd name="connsiteX4" fmla="*/ 0 w 6641878"/>
              <a:gd name="connsiteY4" fmla="*/ 6125027 h 6125027"/>
              <a:gd name="connsiteX5" fmla="*/ 90624 w 6641878"/>
              <a:gd name="connsiteY5" fmla="*/ 5875088 h 6125027"/>
              <a:gd name="connsiteX6" fmla="*/ 3403890 w 6641878"/>
              <a:gd name="connsiteY6" fmla="*/ 22965 h 6125027"/>
              <a:gd name="connsiteX7" fmla="*/ 4389354 w 6641878"/>
              <a:gd name="connsiteY7" fmla="*/ 775 h 61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41878" h="6125027">
                <a:moveTo>
                  <a:pt x="4389354" y="775"/>
                </a:moveTo>
                <a:cubicBezTo>
                  <a:pt x="5042595" y="7500"/>
                  <a:pt x="5686424" y="58155"/>
                  <a:pt x="6309188" y="158122"/>
                </a:cubicBezTo>
                <a:lnTo>
                  <a:pt x="6641878" y="218708"/>
                </a:lnTo>
                <a:lnTo>
                  <a:pt x="6641878" y="6125027"/>
                </a:lnTo>
                <a:lnTo>
                  <a:pt x="0" y="6125027"/>
                </a:lnTo>
                <a:lnTo>
                  <a:pt x="90624" y="5875088"/>
                </a:lnTo>
                <a:cubicBezTo>
                  <a:pt x="963229" y="3633055"/>
                  <a:pt x="2980348" y="1576261"/>
                  <a:pt x="3403890" y="22965"/>
                </a:cubicBezTo>
                <a:cubicBezTo>
                  <a:pt x="3733760" y="5034"/>
                  <a:pt x="4062734" y="-2587"/>
                  <a:pt x="4389354" y="775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B223EFB8-88D3-4227-B238-464A474B85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4699" y="3913792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xmlns="" id="{274C953F-F6D9-4EEF-A914-7C47201B55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4699" y="5111406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xmlns="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1413990"/>
            <a:ext cx="629789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xmlns="" id="{4C26CB88-1502-4963-9C3F-B1DA179217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44699" y="2611604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14E8646B-8451-4052-9B50-DB60E346C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92144" y="5276721"/>
            <a:ext cx="4391869" cy="729525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06380E9-5885-470D-9428-A5F69B3262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92144" y="4140764"/>
            <a:ext cx="4391869" cy="974725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1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37467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F5F5AEA1-6A77-4676-B8B3-EF658F5F8430}"/>
              </a:ext>
            </a:extLst>
          </p:cNvPr>
          <p:cNvSpPr/>
          <p:nvPr userDrawn="1"/>
        </p:nvSpPr>
        <p:spPr>
          <a:xfrm>
            <a:off x="0" y="2698314"/>
            <a:ext cx="6262141" cy="4159686"/>
          </a:xfrm>
          <a:custGeom>
            <a:avLst/>
            <a:gdLst>
              <a:gd name="connsiteX0" fmla="*/ 2836724 w 6262141"/>
              <a:gd name="connsiteY0" fmla="*/ 775 h 4159686"/>
              <a:gd name="connsiteX1" fmla="*/ 3822188 w 6262141"/>
              <a:gd name="connsiteY1" fmla="*/ 22965 h 4159686"/>
              <a:gd name="connsiteX2" fmla="*/ 5982756 w 6262141"/>
              <a:gd name="connsiteY2" fmla="*/ 3706589 h 4159686"/>
              <a:gd name="connsiteX3" fmla="*/ 6262141 w 6262141"/>
              <a:gd name="connsiteY3" fmla="*/ 4159686 h 4159686"/>
              <a:gd name="connsiteX4" fmla="*/ 0 w 6262141"/>
              <a:gd name="connsiteY4" fmla="*/ 4159686 h 4159686"/>
              <a:gd name="connsiteX5" fmla="*/ 0 w 6262141"/>
              <a:gd name="connsiteY5" fmla="*/ 3700458 h 4159686"/>
              <a:gd name="connsiteX6" fmla="*/ 0 w 6262141"/>
              <a:gd name="connsiteY6" fmla="*/ 3329154 h 4159686"/>
              <a:gd name="connsiteX7" fmla="*/ 0 w 6262141"/>
              <a:gd name="connsiteY7" fmla="*/ 2944589 h 4159686"/>
              <a:gd name="connsiteX8" fmla="*/ 0 w 6262141"/>
              <a:gd name="connsiteY8" fmla="*/ 2546533 h 4159686"/>
              <a:gd name="connsiteX9" fmla="*/ 0 w 6262141"/>
              <a:gd name="connsiteY9" fmla="*/ 2134752 h 4159686"/>
              <a:gd name="connsiteX10" fmla="*/ 0 w 6262141"/>
              <a:gd name="connsiteY10" fmla="*/ 1709014 h 4159686"/>
              <a:gd name="connsiteX11" fmla="*/ 0 w 6262141"/>
              <a:gd name="connsiteY11" fmla="*/ 1269085 h 4159686"/>
              <a:gd name="connsiteX12" fmla="*/ 0 w 6262141"/>
              <a:gd name="connsiteY12" fmla="*/ 814735 h 4159686"/>
              <a:gd name="connsiteX13" fmla="*/ 0 w 6262141"/>
              <a:gd name="connsiteY13" fmla="*/ 345728 h 4159686"/>
              <a:gd name="connsiteX14" fmla="*/ 2836724 w 6262141"/>
              <a:gd name="connsiteY14" fmla="*/ 775 h 415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62141" h="4159686">
                <a:moveTo>
                  <a:pt x="2836724" y="775"/>
                </a:moveTo>
                <a:cubicBezTo>
                  <a:pt x="3163345" y="-2587"/>
                  <a:pt x="3492318" y="5034"/>
                  <a:pt x="3822188" y="22965"/>
                </a:cubicBezTo>
                <a:cubicBezTo>
                  <a:pt x="4104550" y="1058496"/>
                  <a:pt x="5095168" y="2317803"/>
                  <a:pt x="5982756" y="3706589"/>
                </a:cubicBezTo>
                <a:lnTo>
                  <a:pt x="6262141" y="4159686"/>
                </a:lnTo>
                <a:lnTo>
                  <a:pt x="0" y="4159686"/>
                </a:lnTo>
                <a:lnTo>
                  <a:pt x="0" y="3700458"/>
                </a:lnTo>
                <a:lnTo>
                  <a:pt x="0" y="3329154"/>
                </a:lnTo>
                <a:lnTo>
                  <a:pt x="0" y="2944589"/>
                </a:lnTo>
                <a:lnTo>
                  <a:pt x="0" y="2546533"/>
                </a:lnTo>
                <a:lnTo>
                  <a:pt x="0" y="2134752"/>
                </a:lnTo>
                <a:lnTo>
                  <a:pt x="0" y="1709014"/>
                </a:lnTo>
                <a:lnTo>
                  <a:pt x="0" y="1269085"/>
                </a:lnTo>
                <a:lnTo>
                  <a:pt x="0" y="814735"/>
                </a:lnTo>
                <a:lnTo>
                  <a:pt x="0" y="345728"/>
                </a:lnTo>
                <a:cubicBezTo>
                  <a:pt x="898178" y="119794"/>
                  <a:pt x="1856863" y="10862"/>
                  <a:pt x="2836724" y="775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xmlns="" id="{A694DB54-BE04-4A4E-A6EE-DAEE5E62E6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66493" y="1370345"/>
            <a:ext cx="3017520" cy="4684811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xmlns="" id="{E2060C84-FD71-4961-82B4-7C268461CC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6493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2004AAFC-35BA-48A1-8C05-845440E48D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95898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xmlns="" id="{7E551D69-F21D-4601-B4BD-97ECB52F39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3129" y="4963915"/>
            <a:ext cx="3296647" cy="331986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education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xmlns="" id="{BC359575-5CC3-4B2F-91E7-19D6A150BE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3129" y="3601839"/>
            <a:ext cx="3296647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spcAft>
                <a:spcPts val="0"/>
              </a:spcAft>
              <a:defRPr sz="1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53745724-67BB-4475-9660-FEEE12268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2081" y="4029586"/>
            <a:ext cx="330414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xmlns="" id="{C78431F2-3F85-4748-A6BC-A08250A6D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2081" y="5286886"/>
            <a:ext cx="3297695" cy="7138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5FD05B-1971-40EF-87B3-AD5F161F8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93774" y="1370346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33363" marR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xmlns="" id="{C387DD03-5B9B-4915-A35C-BA24C495D5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06896" y="3683544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xmlns="" id="{F174517F-7F9E-4498-9850-A8027203156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4772" y="4105691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13" name="Oval 20">
            <a:extLst>
              <a:ext uri="{FF2B5EF4-FFF2-40B4-BE49-F238E27FC236}">
                <a16:creationId xmlns:a16="http://schemas.microsoft.com/office/drawing/2014/main" xmlns="" id="{1EFB3510-D39A-47CF-8191-109DDF9E53D5}"/>
              </a:ext>
            </a:extLst>
          </p:cNvPr>
          <p:cNvSpPr/>
          <p:nvPr userDrawn="1"/>
        </p:nvSpPr>
        <p:spPr>
          <a:xfrm>
            <a:off x="762628" y="1028252"/>
            <a:ext cx="2609222" cy="2465696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833236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lled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43981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10">
            <a:extLst>
              <a:ext uri="{FF2B5EF4-FFF2-40B4-BE49-F238E27FC236}">
                <a16:creationId xmlns:a16="http://schemas.microsoft.com/office/drawing/2014/main" xmlns="" id="{709E13E3-3323-4A67-80E2-F919812298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" r="32420"/>
          <a:stretch/>
        </p:blipFill>
        <p:spPr>
          <a:xfrm>
            <a:off x="4253790" y="-2148"/>
            <a:ext cx="7938210" cy="689827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3068960"/>
            <a:ext cx="6696124" cy="337538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spcAft>
                <a:spcPts val="18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  <a:endParaRPr lang="pt-PT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xmlns="" id="{57798370-07F4-412F-86CE-30C026EA6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2002973"/>
            <a:ext cx="10044635" cy="85953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cxnSp>
        <p:nvCxnSpPr>
          <p:cNvPr id="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7">
            <a:hlinkClick r:id="rId3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6516549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5" userDrawn="1">
          <p15:clr>
            <a:srgbClr val="FBAE40"/>
          </p15:clr>
        </p15:guide>
        <p15:guide id="2" pos="257" userDrawn="1">
          <p15:clr>
            <a:srgbClr val="FBAE40"/>
          </p15:clr>
        </p15:guide>
        <p15:guide id="3" pos="687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xmlns="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548120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xmlns="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xmlns="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56351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488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xmlns="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xmlns="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xmlns="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1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95932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opics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92760" y="1556793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92760" y="3320915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2760" y="5085036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xmlns="" id="{F55AA728-28C9-4E2C-9F9C-ED1CE98A5CD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3487371"/>
            <a:ext cx="1285954" cy="1201696"/>
            <a:chOff x="-163" y="-158"/>
            <a:chExt cx="2854" cy="2667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xmlns="" id="{C00D10BF-495F-4321-9BCA-1A6DC376E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3" y="-158"/>
              <a:ext cx="2854" cy="2667"/>
            </a:xfrm>
            <a:custGeom>
              <a:avLst/>
              <a:gdLst>
                <a:gd name="T0" fmla="*/ 153 w 1067"/>
                <a:gd name="T1" fmla="*/ 780 h 997"/>
                <a:gd name="T2" fmla="*/ 256 w 1067"/>
                <a:gd name="T3" fmla="*/ 149 h 997"/>
                <a:gd name="T4" fmla="*/ 914 w 1067"/>
                <a:gd name="T5" fmla="*/ 241 h 997"/>
                <a:gd name="T6" fmla="*/ 794 w 1067"/>
                <a:gd name="T7" fmla="*/ 848 h 997"/>
                <a:gd name="T8" fmla="*/ 153 w 1067"/>
                <a:gd name="T9" fmla="*/ 780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7" h="997">
                  <a:moveTo>
                    <a:pt x="153" y="780"/>
                  </a:moveTo>
                  <a:cubicBezTo>
                    <a:pt x="0" y="580"/>
                    <a:pt x="46" y="297"/>
                    <a:pt x="256" y="149"/>
                  </a:cubicBezTo>
                  <a:cubicBezTo>
                    <a:pt x="466" y="0"/>
                    <a:pt x="760" y="42"/>
                    <a:pt x="914" y="241"/>
                  </a:cubicBezTo>
                  <a:cubicBezTo>
                    <a:pt x="1067" y="441"/>
                    <a:pt x="1004" y="700"/>
                    <a:pt x="794" y="848"/>
                  </a:cubicBezTo>
                  <a:cubicBezTo>
                    <a:pt x="584" y="997"/>
                    <a:pt x="307" y="979"/>
                    <a:pt x="153" y="780"/>
                  </a:cubicBezTo>
                </a:path>
              </a:pathLst>
            </a:custGeom>
            <a:solidFill>
              <a:srgbClr val="8708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xmlns="" id="{FC345721-3D86-455D-A3E5-6A031E91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" y="535"/>
              <a:ext cx="465" cy="500"/>
            </a:xfrm>
            <a:custGeom>
              <a:avLst/>
              <a:gdLst>
                <a:gd name="T0" fmla="*/ 71 w 174"/>
                <a:gd name="T1" fmla="*/ 178 h 187"/>
                <a:gd name="T2" fmla="*/ 8 w 174"/>
                <a:gd name="T3" fmla="*/ 78 h 187"/>
                <a:gd name="T4" fmla="*/ 98 w 174"/>
                <a:gd name="T5" fmla="*/ 9 h 187"/>
                <a:gd name="T6" fmla="*/ 167 w 174"/>
                <a:gd name="T7" fmla="*/ 110 h 187"/>
                <a:gd name="T8" fmla="*/ 71 w 174"/>
                <a:gd name="T9" fmla="*/ 17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87">
                  <a:moveTo>
                    <a:pt x="71" y="178"/>
                  </a:moveTo>
                  <a:cubicBezTo>
                    <a:pt x="26" y="169"/>
                    <a:pt x="0" y="125"/>
                    <a:pt x="8" y="78"/>
                  </a:cubicBezTo>
                  <a:cubicBezTo>
                    <a:pt x="15" y="31"/>
                    <a:pt x="53" y="0"/>
                    <a:pt x="98" y="9"/>
                  </a:cubicBezTo>
                  <a:cubicBezTo>
                    <a:pt x="144" y="18"/>
                    <a:pt x="174" y="63"/>
                    <a:pt x="167" y="110"/>
                  </a:cubicBezTo>
                  <a:cubicBezTo>
                    <a:pt x="159" y="157"/>
                    <a:pt x="116" y="187"/>
                    <a:pt x="71" y="178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xmlns="" id="{88996DE1-792D-4B62-9A86-687AFAF8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" y="1075"/>
              <a:ext cx="821" cy="543"/>
            </a:xfrm>
            <a:custGeom>
              <a:avLst/>
              <a:gdLst>
                <a:gd name="T0" fmla="*/ 49 w 307"/>
                <a:gd name="T1" fmla="*/ 182 h 203"/>
                <a:gd name="T2" fmla="*/ 8 w 307"/>
                <a:gd name="T3" fmla="*/ 118 h 203"/>
                <a:gd name="T4" fmla="*/ 192 w 307"/>
                <a:gd name="T5" fmla="*/ 23 h 203"/>
                <a:gd name="T6" fmla="*/ 303 w 307"/>
                <a:gd name="T7" fmla="*/ 135 h 203"/>
                <a:gd name="T8" fmla="*/ 307 w 307"/>
                <a:gd name="T9" fmla="*/ 172 h 203"/>
                <a:gd name="T10" fmla="*/ 49 w 307"/>
                <a:gd name="T11" fmla="*/ 18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203">
                  <a:moveTo>
                    <a:pt x="49" y="182"/>
                  </a:moveTo>
                  <a:cubicBezTo>
                    <a:pt x="19" y="177"/>
                    <a:pt x="0" y="148"/>
                    <a:pt x="8" y="118"/>
                  </a:cubicBezTo>
                  <a:cubicBezTo>
                    <a:pt x="24" y="58"/>
                    <a:pt x="85" y="0"/>
                    <a:pt x="192" y="23"/>
                  </a:cubicBezTo>
                  <a:cubicBezTo>
                    <a:pt x="246" y="35"/>
                    <a:pt x="291" y="79"/>
                    <a:pt x="303" y="135"/>
                  </a:cubicBezTo>
                  <a:cubicBezTo>
                    <a:pt x="306" y="148"/>
                    <a:pt x="307" y="160"/>
                    <a:pt x="307" y="172"/>
                  </a:cubicBezTo>
                  <a:cubicBezTo>
                    <a:pt x="236" y="169"/>
                    <a:pt x="168" y="203"/>
                    <a:pt x="49" y="182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xmlns="" id="{99A3E024-557A-4737-A486-DB81CBFED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" y="575"/>
              <a:ext cx="527" cy="570"/>
            </a:xfrm>
            <a:custGeom>
              <a:avLst/>
              <a:gdLst>
                <a:gd name="T0" fmla="*/ 105 w 197"/>
                <a:gd name="T1" fmla="*/ 209 h 213"/>
                <a:gd name="T2" fmla="*/ 196 w 197"/>
                <a:gd name="T3" fmla="*/ 100 h 213"/>
                <a:gd name="T4" fmla="*/ 99 w 197"/>
                <a:gd name="T5" fmla="*/ 4 h 213"/>
                <a:gd name="T6" fmla="*/ 2 w 197"/>
                <a:gd name="T7" fmla="*/ 113 h 213"/>
                <a:gd name="T8" fmla="*/ 105 w 197"/>
                <a:gd name="T9" fmla="*/ 20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213">
                  <a:moveTo>
                    <a:pt x="105" y="209"/>
                  </a:moveTo>
                  <a:cubicBezTo>
                    <a:pt x="160" y="205"/>
                    <a:pt x="197" y="156"/>
                    <a:pt x="196" y="100"/>
                  </a:cubicBezTo>
                  <a:cubicBezTo>
                    <a:pt x="194" y="43"/>
                    <a:pt x="154" y="0"/>
                    <a:pt x="99" y="4"/>
                  </a:cubicBezTo>
                  <a:cubicBezTo>
                    <a:pt x="44" y="8"/>
                    <a:pt x="0" y="57"/>
                    <a:pt x="2" y="113"/>
                  </a:cubicBezTo>
                  <a:cubicBezTo>
                    <a:pt x="3" y="170"/>
                    <a:pt x="50" y="213"/>
                    <a:pt x="105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xmlns="" id="{B91EABC1-BAA9-4368-93ED-01B2A8854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" y="1209"/>
              <a:ext cx="986" cy="647"/>
            </a:xfrm>
            <a:custGeom>
              <a:avLst/>
              <a:gdLst>
                <a:gd name="T0" fmla="*/ 1 w 369"/>
                <a:gd name="T1" fmla="*/ 207 h 242"/>
                <a:gd name="T2" fmla="*/ 5 w 369"/>
                <a:gd name="T3" fmla="*/ 162 h 242"/>
                <a:gd name="T4" fmla="*/ 137 w 369"/>
                <a:gd name="T5" fmla="*/ 28 h 242"/>
                <a:gd name="T6" fmla="*/ 356 w 369"/>
                <a:gd name="T7" fmla="*/ 131 h 242"/>
                <a:gd name="T8" fmla="*/ 304 w 369"/>
                <a:gd name="T9" fmla="*/ 218 h 242"/>
                <a:gd name="T10" fmla="*/ 1 w 369"/>
                <a:gd name="T11" fmla="*/ 20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9" h="242">
                  <a:moveTo>
                    <a:pt x="1" y="207"/>
                  </a:moveTo>
                  <a:cubicBezTo>
                    <a:pt x="0" y="193"/>
                    <a:pt x="2" y="178"/>
                    <a:pt x="5" y="162"/>
                  </a:cubicBezTo>
                  <a:cubicBezTo>
                    <a:pt x="20" y="95"/>
                    <a:pt x="72" y="42"/>
                    <a:pt x="137" y="28"/>
                  </a:cubicBezTo>
                  <a:cubicBezTo>
                    <a:pt x="260" y="0"/>
                    <a:pt x="333" y="62"/>
                    <a:pt x="356" y="131"/>
                  </a:cubicBezTo>
                  <a:cubicBezTo>
                    <a:pt x="369" y="170"/>
                    <a:pt x="344" y="212"/>
                    <a:pt x="304" y="218"/>
                  </a:cubicBezTo>
                  <a:cubicBezTo>
                    <a:pt x="165" y="242"/>
                    <a:pt x="85" y="203"/>
                    <a:pt x="1" y="2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23" name="Group 30">
            <a:extLst>
              <a:ext uri="{FF2B5EF4-FFF2-40B4-BE49-F238E27FC236}">
                <a16:creationId xmlns:a16="http://schemas.microsoft.com/office/drawing/2014/main" xmlns="" id="{A10900A1-B639-4F4D-B2A8-3302F49771B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1642923"/>
            <a:ext cx="1279250" cy="1195892"/>
            <a:chOff x="-223" y="-210"/>
            <a:chExt cx="3852" cy="3601"/>
          </a:xfrm>
        </p:grpSpPr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xmlns="" id="{63E2A064-7520-4F5E-83E0-1D9A7E44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3" y="-210"/>
              <a:ext cx="3852" cy="3601"/>
            </a:xfrm>
            <a:custGeom>
              <a:avLst/>
              <a:gdLst>
                <a:gd name="T0" fmla="*/ 207 w 1442"/>
                <a:gd name="T1" fmla="*/ 1053 h 1347"/>
                <a:gd name="T2" fmla="*/ 346 w 1442"/>
                <a:gd name="T3" fmla="*/ 201 h 1347"/>
                <a:gd name="T4" fmla="*/ 1235 w 1442"/>
                <a:gd name="T5" fmla="*/ 326 h 1347"/>
                <a:gd name="T6" fmla="*/ 1073 w 1442"/>
                <a:gd name="T7" fmla="*/ 1147 h 1347"/>
                <a:gd name="T8" fmla="*/ 207 w 1442"/>
                <a:gd name="T9" fmla="*/ 1053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2" h="1347">
                  <a:moveTo>
                    <a:pt x="207" y="1053"/>
                  </a:moveTo>
                  <a:cubicBezTo>
                    <a:pt x="0" y="783"/>
                    <a:pt x="62" y="401"/>
                    <a:pt x="346" y="201"/>
                  </a:cubicBezTo>
                  <a:cubicBezTo>
                    <a:pt x="629" y="0"/>
                    <a:pt x="1028" y="56"/>
                    <a:pt x="1235" y="326"/>
                  </a:cubicBezTo>
                  <a:cubicBezTo>
                    <a:pt x="1442" y="596"/>
                    <a:pt x="1357" y="946"/>
                    <a:pt x="1073" y="1147"/>
                  </a:cubicBezTo>
                  <a:cubicBezTo>
                    <a:pt x="790" y="1347"/>
                    <a:pt x="415" y="1324"/>
                    <a:pt x="207" y="1053"/>
                  </a:cubicBezTo>
                </a:path>
              </a:pathLst>
            </a:custGeom>
            <a:solidFill>
              <a:srgbClr val="0070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xmlns="" id="{E00548ED-7E30-4648-88C9-25FEB9790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" y="672"/>
              <a:ext cx="870" cy="1045"/>
            </a:xfrm>
            <a:custGeom>
              <a:avLst/>
              <a:gdLst>
                <a:gd name="T0" fmla="*/ 71 w 326"/>
                <a:gd name="T1" fmla="*/ 391 h 391"/>
                <a:gd name="T2" fmla="*/ 1 w 326"/>
                <a:gd name="T3" fmla="*/ 390 h 391"/>
                <a:gd name="T4" fmla="*/ 0 w 326"/>
                <a:gd name="T5" fmla="*/ 172 h 391"/>
                <a:gd name="T6" fmla="*/ 95 w 326"/>
                <a:gd name="T7" fmla="*/ 13 h 391"/>
                <a:gd name="T8" fmla="*/ 223 w 326"/>
                <a:gd name="T9" fmla="*/ 8 h 391"/>
                <a:gd name="T10" fmla="*/ 326 w 326"/>
                <a:gd name="T11" fmla="*/ 164 h 391"/>
                <a:gd name="T12" fmla="*/ 326 w 326"/>
                <a:gd name="T13" fmla="*/ 385 h 391"/>
                <a:gd name="T14" fmla="*/ 263 w 326"/>
                <a:gd name="T15" fmla="*/ 385 h 391"/>
                <a:gd name="T16" fmla="*/ 263 w 326"/>
                <a:gd name="T17" fmla="*/ 164 h 391"/>
                <a:gd name="T18" fmla="*/ 210 w 326"/>
                <a:gd name="T19" fmla="*/ 78 h 391"/>
                <a:gd name="T20" fmla="*/ 117 w 326"/>
                <a:gd name="T21" fmla="*/ 80 h 391"/>
                <a:gd name="T22" fmla="*/ 71 w 326"/>
                <a:gd name="T23" fmla="*/ 172 h 391"/>
                <a:gd name="T24" fmla="*/ 71 w 326"/>
                <a:gd name="T25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391">
                  <a:moveTo>
                    <a:pt x="71" y="391"/>
                  </a:moveTo>
                  <a:cubicBezTo>
                    <a:pt x="1" y="390"/>
                    <a:pt x="1" y="390"/>
                    <a:pt x="1" y="390"/>
                  </a:cubicBezTo>
                  <a:cubicBezTo>
                    <a:pt x="2" y="324"/>
                    <a:pt x="0" y="174"/>
                    <a:pt x="0" y="172"/>
                  </a:cubicBezTo>
                  <a:cubicBezTo>
                    <a:pt x="0" y="140"/>
                    <a:pt x="0" y="43"/>
                    <a:pt x="95" y="13"/>
                  </a:cubicBezTo>
                  <a:cubicBezTo>
                    <a:pt x="132" y="1"/>
                    <a:pt x="176" y="0"/>
                    <a:pt x="223" y="8"/>
                  </a:cubicBezTo>
                  <a:cubicBezTo>
                    <a:pt x="289" y="20"/>
                    <a:pt x="326" y="77"/>
                    <a:pt x="326" y="164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263" y="385"/>
                    <a:pt x="263" y="385"/>
                    <a:pt x="263" y="385"/>
                  </a:cubicBezTo>
                  <a:cubicBezTo>
                    <a:pt x="263" y="164"/>
                    <a:pt x="263" y="164"/>
                    <a:pt x="263" y="164"/>
                  </a:cubicBezTo>
                  <a:cubicBezTo>
                    <a:pt x="263" y="112"/>
                    <a:pt x="240" y="86"/>
                    <a:pt x="210" y="78"/>
                  </a:cubicBezTo>
                  <a:cubicBezTo>
                    <a:pt x="176" y="69"/>
                    <a:pt x="142" y="73"/>
                    <a:pt x="117" y="80"/>
                  </a:cubicBezTo>
                  <a:cubicBezTo>
                    <a:pt x="89" y="89"/>
                    <a:pt x="71" y="108"/>
                    <a:pt x="71" y="172"/>
                  </a:cubicBezTo>
                  <a:cubicBezTo>
                    <a:pt x="71" y="178"/>
                    <a:pt x="73" y="325"/>
                    <a:pt x="71" y="391"/>
                  </a:cubicBezTo>
                </a:path>
              </a:pathLst>
            </a:custGeom>
            <a:solidFill>
              <a:srgbClr val="12A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xmlns="" id="{7DF3B566-6491-43A9-B36C-C70A39590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" y="1429"/>
              <a:ext cx="1408" cy="927"/>
            </a:xfrm>
            <a:custGeom>
              <a:avLst/>
              <a:gdLst>
                <a:gd name="T0" fmla="*/ 98 w 527"/>
                <a:gd name="T1" fmla="*/ 344 h 347"/>
                <a:gd name="T2" fmla="*/ 433 w 527"/>
                <a:gd name="T3" fmla="*/ 344 h 347"/>
                <a:gd name="T4" fmla="*/ 524 w 527"/>
                <a:gd name="T5" fmla="*/ 231 h 347"/>
                <a:gd name="T6" fmla="*/ 524 w 527"/>
                <a:gd name="T7" fmla="*/ 12 h 347"/>
                <a:gd name="T8" fmla="*/ 97 w 527"/>
                <a:gd name="T9" fmla="*/ 7 h 347"/>
                <a:gd name="T10" fmla="*/ 0 w 527"/>
                <a:gd name="T11" fmla="*/ 121 h 347"/>
                <a:gd name="T12" fmla="*/ 1 w 527"/>
                <a:gd name="T13" fmla="*/ 258 h 347"/>
                <a:gd name="T14" fmla="*/ 98 w 527"/>
                <a:gd name="T15" fmla="*/ 344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7" h="347">
                  <a:moveTo>
                    <a:pt x="98" y="344"/>
                  </a:moveTo>
                  <a:cubicBezTo>
                    <a:pt x="154" y="347"/>
                    <a:pt x="392" y="347"/>
                    <a:pt x="433" y="344"/>
                  </a:cubicBezTo>
                  <a:cubicBezTo>
                    <a:pt x="507" y="337"/>
                    <a:pt x="527" y="325"/>
                    <a:pt x="524" y="231"/>
                  </a:cubicBezTo>
                  <a:cubicBezTo>
                    <a:pt x="524" y="231"/>
                    <a:pt x="524" y="98"/>
                    <a:pt x="524" y="12"/>
                  </a:cubicBezTo>
                  <a:cubicBezTo>
                    <a:pt x="399" y="5"/>
                    <a:pt x="172" y="0"/>
                    <a:pt x="97" y="7"/>
                  </a:cubicBezTo>
                  <a:cubicBezTo>
                    <a:pt x="29" y="13"/>
                    <a:pt x="0" y="31"/>
                    <a:pt x="0" y="121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1" y="326"/>
                    <a:pt x="23" y="341"/>
                    <a:pt x="98" y="3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0" name="Freeform 34">
              <a:extLst>
                <a:ext uri="{FF2B5EF4-FFF2-40B4-BE49-F238E27FC236}">
                  <a16:creationId xmlns:a16="http://schemas.microsoft.com/office/drawing/2014/main" xmlns="" id="{88320A64-FAD9-4C64-9B53-156412CFA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" y="1621"/>
              <a:ext cx="270" cy="292"/>
            </a:xfrm>
            <a:custGeom>
              <a:avLst/>
              <a:gdLst>
                <a:gd name="T0" fmla="*/ 54 w 101"/>
                <a:gd name="T1" fmla="*/ 107 h 109"/>
                <a:gd name="T2" fmla="*/ 101 w 101"/>
                <a:gd name="T3" fmla="*/ 51 h 109"/>
                <a:gd name="T4" fmla="*/ 51 w 101"/>
                <a:gd name="T5" fmla="*/ 2 h 109"/>
                <a:gd name="T6" fmla="*/ 1 w 101"/>
                <a:gd name="T7" fmla="*/ 58 h 109"/>
                <a:gd name="T8" fmla="*/ 54 w 101"/>
                <a:gd name="T9" fmla="*/ 10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9">
                  <a:moveTo>
                    <a:pt x="54" y="107"/>
                  </a:moveTo>
                  <a:cubicBezTo>
                    <a:pt x="82" y="105"/>
                    <a:pt x="101" y="80"/>
                    <a:pt x="101" y="51"/>
                  </a:cubicBezTo>
                  <a:cubicBezTo>
                    <a:pt x="100" y="22"/>
                    <a:pt x="79" y="0"/>
                    <a:pt x="51" y="2"/>
                  </a:cubicBezTo>
                  <a:cubicBezTo>
                    <a:pt x="22" y="3"/>
                    <a:pt x="0" y="29"/>
                    <a:pt x="1" y="58"/>
                  </a:cubicBezTo>
                  <a:cubicBezTo>
                    <a:pt x="2" y="87"/>
                    <a:pt x="25" y="109"/>
                    <a:pt x="54" y="107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1" name="Freeform 35">
              <a:extLst>
                <a:ext uri="{FF2B5EF4-FFF2-40B4-BE49-F238E27FC236}">
                  <a16:creationId xmlns:a16="http://schemas.microsoft.com/office/drawing/2014/main" xmlns="" id="{6F95B647-B7B5-433E-A77A-04C22AF5D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5" y="1878"/>
              <a:ext cx="238" cy="273"/>
            </a:xfrm>
            <a:custGeom>
              <a:avLst/>
              <a:gdLst>
                <a:gd name="T0" fmla="*/ 67 w 238"/>
                <a:gd name="T1" fmla="*/ 0 h 273"/>
                <a:gd name="T2" fmla="*/ 0 w 238"/>
                <a:gd name="T3" fmla="*/ 273 h 273"/>
                <a:gd name="T4" fmla="*/ 238 w 238"/>
                <a:gd name="T5" fmla="*/ 273 h 273"/>
                <a:gd name="T6" fmla="*/ 165 w 238"/>
                <a:gd name="T7" fmla="*/ 0 h 273"/>
                <a:gd name="T8" fmla="*/ 67 w 238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273">
                  <a:moveTo>
                    <a:pt x="67" y="0"/>
                  </a:moveTo>
                  <a:lnTo>
                    <a:pt x="0" y="273"/>
                  </a:lnTo>
                  <a:lnTo>
                    <a:pt x="238" y="273"/>
                  </a:lnTo>
                  <a:lnTo>
                    <a:pt x="165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32" name="Group 12">
            <a:extLst>
              <a:ext uri="{FF2B5EF4-FFF2-40B4-BE49-F238E27FC236}">
                <a16:creationId xmlns:a16="http://schemas.microsoft.com/office/drawing/2014/main" xmlns="" id="{B03705AC-ADA5-4143-92DC-8EE1552331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5168264"/>
            <a:ext cx="1288364" cy="1201696"/>
            <a:chOff x="-60" y="-50"/>
            <a:chExt cx="996" cy="929"/>
          </a:xfrm>
        </p:grpSpPr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xmlns="" id="{9AE3823F-4D56-4BE9-8E66-6870A0281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" y="-50"/>
              <a:ext cx="996" cy="929"/>
            </a:xfrm>
            <a:custGeom>
              <a:avLst/>
              <a:gdLst>
                <a:gd name="T0" fmla="*/ 54 w 370"/>
                <a:gd name="T1" fmla="*/ 269 h 345"/>
                <a:gd name="T2" fmla="*/ 89 w 370"/>
                <a:gd name="T3" fmla="*/ 51 h 345"/>
                <a:gd name="T4" fmla="*/ 317 w 370"/>
                <a:gd name="T5" fmla="*/ 83 h 345"/>
                <a:gd name="T6" fmla="*/ 275 w 370"/>
                <a:gd name="T7" fmla="*/ 293 h 345"/>
                <a:gd name="T8" fmla="*/ 54 w 370"/>
                <a:gd name="T9" fmla="*/ 269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45">
                  <a:moveTo>
                    <a:pt x="54" y="269"/>
                  </a:moveTo>
                  <a:cubicBezTo>
                    <a:pt x="0" y="200"/>
                    <a:pt x="16" y="103"/>
                    <a:pt x="89" y="51"/>
                  </a:cubicBezTo>
                  <a:cubicBezTo>
                    <a:pt x="162" y="0"/>
                    <a:pt x="264" y="14"/>
                    <a:pt x="317" y="83"/>
                  </a:cubicBezTo>
                  <a:cubicBezTo>
                    <a:pt x="370" y="152"/>
                    <a:pt x="348" y="242"/>
                    <a:pt x="275" y="293"/>
                  </a:cubicBezTo>
                  <a:cubicBezTo>
                    <a:pt x="203" y="345"/>
                    <a:pt x="107" y="339"/>
                    <a:pt x="54" y="269"/>
                  </a:cubicBezTo>
                </a:path>
              </a:pathLst>
            </a:custGeom>
            <a:solidFill>
              <a:srgbClr val="145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xmlns="" id="{DAD44F77-C4A1-47A4-B417-D607A66BF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" y="152"/>
              <a:ext cx="296" cy="533"/>
            </a:xfrm>
            <a:custGeom>
              <a:avLst/>
              <a:gdLst>
                <a:gd name="T0" fmla="*/ 78 w 110"/>
                <a:gd name="T1" fmla="*/ 1 h 198"/>
                <a:gd name="T2" fmla="*/ 31 w 110"/>
                <a:gd name="T3" fmla="*/ 2 h 198"/>
                <a:gd name="T4" fmla="*/ 0 w 110"/>
                <a:gd name="T5" fmla="*/ 38 h 198"/>
                <a:gd name="T6" fmla="*/ 0 w 110"/>
                <a:gd name="T7" fmla="*/ 53 h 198"/>
                <a:gd name="T8" fmla="*/ 2 w 110"/>
                <a:gd name="T9" fmla="*/ 193 h 198"/>
                <a:gd name="T10" fmla="*/ 78 w 110"/>
                <a:gd name="T11" fmla="*/ 196 h 198"/>
                <a:gd name="T12" fmla="*/ 110 w 110"/>
                <a:gd name="T13" fmla="*/ 161 h 198"/>
                <a:gd name="T14" fmla="*/ 110 w 110"/>
                <a:gd name="T15" fmla="*/ 29 h 198"/>
                <a:gd name="T16" fmla="*/ 78 w 110"/>
                <a:gd name="T17" fmla="*/ 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98">
                  <a:moveTo>
                    <a:pt x="78" y="1"/>
                  </a:moveTo>
                  <a:cubicBezTo>
                    <a:pt x="60" y="0"/>
                    <a:pt x="44" y="1"/>
                    <a:pt x="31" y="2"/>
                  </a:cubicBezTo>
                  <a:cubicBezTo>
                    <a:pt x="6" y="4"/>
                    <a:pt x="0" y="14"/>
                    <a:pt x="0" y="38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" y="77"/>
                    <a:pt x="4" y="166"/>
                    <a:pt x="2" y="193"/>
                  </a:cubicBezTo>
                  <a:cubicBezTo>
                    <a:pt x="9" y="195"/>
                    <a:pt x="54" y="198"/>
                    <a:pt x="78" y="196"/>
                  </a:cubicBezTo>
                  <a:cubicBezTo>
                    <a:pt x="101" y="194"/>
                    <a:pt x="110" y="190"/>
                    <a:pt x="110" y="161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7"/>
                    <a:pt x="103" y="2"/>
                    <a:pt x="78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xmlns="" id="{1AE40BDF-76B3-472C-A714-97A9C9834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" y="203"/>
              <a:ext cx="247" cy="369"/>
            </a:xfrm>
            <a:custGeom>
              <a:avLst/>
              <a:gdLst>
                <a:gd name="T0" fmla="*/ 90 w 92"/>
                <a:gd name="T1" fmla="*/ 137 h 137"/>
                <a:gd name="T2" fmla="*/ 3 w 92"/>
                <a:gd name="T3" fmla="*/ 135 h 137"/>
                <a:gd name="T4" fmla="*/ 2 w 92"/>
                <a:gd name="T5" fmla="*/ 4 h 137"/>
                <a:gd name="T6" fmla="*/ 91 w 92"/>
                <a:gd name="T7" fmla="*/ 2 h 137"/>
                <a:gd name="T8" fmla="*/ 90 w 92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37">
                  <a:moveTo>
                    <a:pt x="90" y="137"/>
                  </a:moveTo>
                  <a:cubicBezTo>
                    <a:pt x="3" y="135"/>
                    <a:pt x="3" y="135"/>
                    <a:pt x="3" y="135"/>
                  </a:cubicBezTo>
                  <a:cubicBezTo>
                    <a:pt x="3" y="135"/>
                    <a:pt x="0" y="49"/>
                    <a:pt x="2" y="4"/>
                  </a:cubicBezTo>
                  <a:cubicBezTo>
                    <a:pt x="29" y="1"/>
                    <a:pt x="65" y="0"/>
                    <a:pt x="91" y="2"/>
                  </a:cubicBezTo>
                  <a:cubicBezTo>
                    <a:pt x="92" y="64"/>
                    <a:pt x="90" y="137"/>
                    <a:pt x="90" y="137"/>
                  </a:cubicBezTo>
                </a:path>
              </a:pathLst>
            </a:custGeom>
            <a:solidFill>
              <a:srgbClr val="00C2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xmlns="" id="{C9E568C6-E9E9-409D-8041-D5C9C44E7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" y="596"/>
              <a:ext cx="49" cy="54"/>
            </a:xfrm>
            <a:custGeom>
              <a:avLst/>
              <a:gdLst>
                <a:gd name="T0" fmla="*/ 10 w 18"/>
                <a:gd name="T1" fmla="*/ 19 h 20"/>
                <a:gd name="T2" fmla="*/ 18 w 18"/>
                <a:gd name="T3" fmla="*/ 9 h 20"/>
                <a:gd name="T4" fmla="*/ 9 w 18"/>
                <a:gd name="T5" fmla="*/ 0 h 20"/>
                <a:gd name="T6" fmla="*/ 0 w 18"/>
                <a:gd name="T7" fmla="*/ 10 h 20"/>
                <a:gd name="T8" fmla="*/ 10 w 18"/>
                <a:gd name="T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0">
                  <a:moveTo>
                    <a:pt x="10" y="19"/>
                  </a:moveTo>
                  <a:cubicBezTo>
                    <a:pt x="15" y="19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  <a:cubicBezTo>
                    <a:pt x="4" y="1"/>
                    <a:pt x="0" y="5"/>
                    <a:pt x="0" y="10"/>
                  </a:cubicBezTo>
                  <a:cubicBezTo>
                    <a:pt x="0" y="16"/>
                    <a:pt x="4" y="20"/>
                    <a:pt x="10" y="19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39262656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e Charts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55C88D47-86DF-4336-A768-786DBD0060C8}"/>
              </a:ext>
            </a:extLst>
          </p:cNvPr>
          <p:cNvSpPr/>
          <p:nvPr userDrawn="1"/>
        </p:nvSpPr>
        <p:spPr>
          <a:xfrm>
            <a:off x="0" y="1773238"/>
            <a:ext cx="12192000" cy="3023914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Chart Placeholder 29">
            <a:extLst>
              <a:ext uri="{FF2B5EF4-FFF2-40B4-BE49-F238E27FC236}">
                <a16:creationId xmlns:a16="http://schemas.microsoft.com/office/drawing/2014/main" xmlns="" id="{6F232C89-BD5F-4CA7-A3AA-F6F1576CFE6E}"/>
              </a:ext>
            </a:extLst>
          </p:cNvPr>
          <p:cNvSpPr>
            <a:spLocks noGrp="1"/>
          </p:cNvSpPr>
          <p:nvPr>
            <p:ph type="chart" sz="quarter" idx="39"/>
          </p:nvPr>
        </p:nvSpPr>
        <p:spPr>
          <a:xfrm>
            <a:off x="6601524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xmlns="" id="{D9223961-F190-4765-ADD3-748B8A88C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1424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0" name="Chart Placeholder 29">
            <a:extLst>
              <a:ext uri="{FF2B5EF4-FFF2-40B4-BE49-F238E27FC236}">
                <a16:creationId xmlns:a16="http://schemas.microsoft.com/office/drawing/2014/main" xmlns="" id="{667CB86F-C1D1-4D9A-BBD9-57EF8C95B524}"/>
              </a:ext>
            </a:extLst>
          </p:cNvPr>
          <p:cNvSpPr>
            <a:spLocks noGrp="1"/>
          </p:cNvSpPr>
          <p:nvPr userDrawn="1">
            <p:ph type="chart" sz="quarter" idx="10"/>
          </p:nvPr>
        </p:nvSpPr>
        <p:spPr>
          <a:xfrm>
            <a:off x="1235460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1204F05-191D-4ACA-AADF-FB43F1F07D83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702767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3F48228B-C831-497E-A26D-61A81F63E42B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3594456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Chart Placeholder 29">
            <a:extLst>
              <a:ext uri="{FF2B5EF4-FFF2-40B4-BE49-F238E27FC236}">
                <a16:creationId xmlns:a16="http://schemas.microsoft.com/office/drawing/2014/main" xmlns="" id="{D061EF55-20AF-4182-B722-C227F72A880B}"/>
              </a:ext>
            </a:extLst>
          </p:cNvPr>
          <p:cNvSpPr>
            <a:spLocks noGrp="1"/>
          </p:cNvSpPr>
          <p:nvPr userDrawn="1">
            <p:ph type="chart" sz="quarter" idx="36"/>
          </p:nvPr>
        </p:nvSpPr>
        <p:spPr>
          <a:xfrm>
            <a:off x="3918492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xmlns="" id="{E682B04D-D1A2-4B73-BDB4-D4FBD2A9BEF1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4379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3C81FA68-C8C6-4011-8666-EF35E85DCC96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6277488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1">
            <a:extLst>
              <a:ext uri="{FF2B5EF4-FFF2-40B4-BE49-F238E27FC236}">
                <a16:creationId xmlns:a16="http://schemas.microsoft.com/office/drawing/2014/main" xmlns="" id="{9EF5179D-59B1-44D7-BC86-E8A77DCFF84C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046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0" name="Chart Placeholder 29">
            <a:extLst>
              <a:ext uri="{FF2B5EF4-FFF2-40B4-BE49-F238E27FC236}">
                <a16:creationId xmlns:a16="http://schemas.microsoft.com/office/drawing/2014/main" xmlns="" id="{D076F0C2-9B62-4C55-88BD-5D8F3A4066E8}"/>
              </a:ext>
            </a:extLst>
          </p:cNvPr>
          <p:cNvSpPr>
            <a:spLocks noGrp="1"/>
          </p:cNvSpPr>
          <p:nvPr userDrawn="1">
            <p:ph type="chart" sz="quarter" idx="41"/>
          </p:nvPr>
        </p:nvSpPr>
        <p:spPr>
          <a:xfrm>
            <a:off x="9284556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xmlns="" id="{E7590D3D-14BD-4608-AB95-0952261EAA1C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960520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31">
            <a:extLst>
              <a:ext uri="{FF2B5EF4-FFF2-40B4-BE49-F238E27FC236}">
                <a16:creationId xmlns:a16="http://schemas.microsoft.com/office/drawing/2014/main" xmlns="" id="{93DCB675-62E7-4926-98A4-F120ABA92EBF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97518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C70FC002-22B1-4B43-A640-05B3543D2B31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1127448" y="5308653"/>
            <a:ext cx="1656184" cy="5760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200"/>
              </a:lnSpc>
              <a:defRPr sz="2800" b="1">
                <a:solidFill>
                  <a:srgbClr val="2B0A3D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8E1CE648-2FAE-4439-A1A4-5BE3863514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883395" y="5163112"/>
            <a:ext cx="8399412" cy="8671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spcBef>
                <a:spcPts val="600"/>
              </a:spcBef>
              <a:defRPr sz="16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0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1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2951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F28BC1D5-366F-454F-B964-C24C14979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6200000">
            <a:off x="8823521" y="-1667562"/>
            <a:ext cx="1706401" cy="50305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653C8D1-E525-4A1D-BA42-B310FCE0AA96}"/>
              </a:ext>
            </a:extLst>
          </p:cNvPr>
          <p:cNvSpPr/>
          <p:nvPr userDrawn="1"/>
        </p:nvSpPr>
        <p:spPr>
          <a:xfrm>
            <a:off x="407988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D624820-6891-4116-9EE3-E6D3B41D5557}"/>
              </a:ext>
            </a:extLst>
          </p:cNvPr>
          <p:cNvSpPr/>
          <p:nvPr userDrawn="1"/>
        </p:nvSpPr>
        <p:spPr>
          <a:xfrm>
            <a:off x="4333875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ED1E18D-CB5A-40D2-9E0C-21B1DC24C582}"/>
              </a:ext>
            </a:extLst>
          </p:cNvPr>
          <p:cNvSpPr/>
          <p:nvPr userDrawn="1"/>
        </p:nvSpPr>
        <p:spPr>
          <a:xfrm>
            <a:off x="8259763" y="2406300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5714BE43-18D4-460E-A270-8F2FA1EB1F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5016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xmlns="" id="{DF3E2A1A-B668-4C6F-87C6-8F37A241C2C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501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defRPr sz="1200"/>
            </a:lvl2pPr>
            <a:lvl3pPr>
              <a:lnSpc>
                <a:spcPts val="1300"/>
              </a:lnSpc>
              <a:defRPr sz="1100"/>
            </a:lvl3pPr>
            <a:lvl4pPr>
              <a:lnSpc>
                <a:spcPts val="12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xmlns="" id="{A44485C3-4220-46B7-B1FC-AB2889C2B91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50903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FF304C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xmlns="" id="{310CE3C3-B1E7-4F6F-B7BE-DF93DF2ACD7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76791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32047331-01BE-47AE-BC0C-B787B1E955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98131" y="295729"/>
            <a:ext cx="2927906" cy="8763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1600" b="1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CA70D5E4-F0EE-4368-A09C-60021E85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sp>
        <p:nvSpPr>
          <p:cNvPr id="26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477232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7">
            <a:hlinkClick r:id="rId6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3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DF3E2A1A-B668-4C6F-87C6-8F37A241C2C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66878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4"/>
              </a:buClr>
              <a:defRPr sz="1200"/>
            </a:lvl2pPr>
            <a:lvl3pPr>
              <a:lnSpc>
                <a:spcPts val="1300"/>
              </a:lnSpc>
              <a:buClr>
                <a:schemeClr val="accent4"/>
              </a:buClr>
              <a:defRPr sz="1100"/>
            </a:lvl3pPr>
            <a:lvl4pPr>
              <a:lnSpc>
                <a:spcPts val="1200"/>
              </a:lnSpc>
              <a:buClr>
                <a:schemeClr val="accent4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DF3E2A1A-B668-4C6F-87C6-8F37A241C2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9276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3"/>
              </a:buClr>
              <a:defRPr sz="1200"/>
            </a:lvl2pPr>
            <a:lvl3pPr>
              <a:lnSpc>
                <a:spcPts val="1300"/>
              </a:lnSpc>
              <a:buClr>
                <a:schemeClr val="accent3"/>
              </a:buClr>
              <a:defRPr sz="1100"/>
            </a:lvl3pPr>
            <a:lvl4pPr>
              <a:lnSpc>
                <a:spcPts val="1200"/>
              </a:lnSpc>
              <a:buClr>
                <a:schemeClr val="accent3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3286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 with highlig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20">
            <a:extLst>
              <a:ext uri="{FF2B5EF4-FFF2-40B4-BE49-F238E27FC236}">
                <a16:creationId xmlns:a16="http://schemas.microsoft.com/office/drawing/2014/main" xmlns="" id="{ADB39E78-E9B7-40CD-9999-E8302C610DC2}"/>
              </a:ext>
            </a:extLst>
          </p:cNvPr>
          <p:cNvSpPr/>
          <p:nvPr userDrawn="1"/>
        </p:nvSpPr>
        <p:spPr>
          <a:xfrm>
            <a:off x="5563594" y="4734095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" name="Oval 20">
            <a:extLst>
              <a:ext uri="{FF2B5EF4-FFF2-40B4-BE49-F238E27FC236}">
                <a16:creationId xmlns:a16="http://schemas.microsoft.com/office/drawing/2014/main" xmlns="" id="{80DEC651-0810-4FD4-A2CA-C54974433D45}"/>
              </a:ext>
            </a:extLst>
          </p:cNvPr>
          <p:cNvSpPr/>
          <p:nvPr userDrawn="1"/>
        </p:nvSpPr>
        <p:spPr>
          <a:xfrm>
            <a:off x="5563595" y="2944149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3" name="Oval 20">
            <a:extLst>
              <a:ext uri="{FF2B5EF4-FFF2-40B4-BE49-F238E27FC236}">
                <a16:creationId xmlns:a16="http://schemas.microsoft.com/office/drawing/2014/main" xmlns="" id="{4F0142AD-298C-4A60-9F24-035D4F3F07D0}"/>
              </a:ext>
            </a:extLst>
          </p:cNvPr>
          <p:cNvSpPr/>
          <p:nvPr userDrawn="1"/>
        </p:nvSpPr>
        <p:spPr>
          <a:xfrm>
            <a:off x="5516146" y="1186056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455EBB8-DB3C-45D2-B02F-0B36A58E555B}"/>
              </a:ext>
            </a:extLst>
          </p:cNvPr>
          <p:cNvSpPr/>
          <p:nvPr userDrawn="1"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" name="Graphic 41">
            <a:extLst>
              <a:ext uri="{FF2B5EF4-FFF2-40B4-BE49-F238E27FC236}">
                <a16:creationId xmlns:a16="http://schemas.microsoft.com/office/drawing/2014/main" xmlns="" id="{39882BC4-7320-49FC-B1BE-AEB377EFC0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7669"/>
          <a:stretch>
            <a:fillRect/>
          </a:stretch>
        </p:blipFill>
        <p:spPr>
          <a:xfrm rot="7221508" flipH="1" flipV="1">
            <a:off x="-510401" y="-999749"/>
            <a:ext cx="4694967" cy="4418573"/>
          </a:xfrm>
          <a:custGeom>
            <a:avLst/>
            <a:gdLst>
              <a:gd name="connsiteX0" fmla="*/ 0 w 6728158"/>
              <a:gd name="connsiteY0" fmla="*/ 6332069 h 6332069"/>
              <a:gd name="connsiteX1" fmla="*/ 6728158 w 6728158"/>
              <a:gd name="connsiteY1" fmla="*/ 6332069 h 6332069"/>
              <a:gd name="connsiteX2" fmla="*/ 6728158 w 6728158"/>
              <a:gd name="connsiteY2" fmla="*/ 5480387 h 6332069"/>
              <a:gd name="connsiteX3" fmla="*/ 3518172 w 6728158"/>
              <a:gd name="connsiteY3" fmla="*/ 0 h 6332069"/>
              <a:gd name="connsiteX4" fmla="*/ 0 w 6728158"/>
              <a:gd name="connsiteY4" fmla="*/ 2060673 h 633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28158" h="6332069">
                <a:moveTo>
                  <a:pt x="0" y="6332069"/>
                </a:moveTo>
                <a:lnTo>
                  <a:pt x="6728158" y="6332069"/>
                </a:lnTo>
                <a:lnTo>
                  <a:pt x="6728158" y="5480387"/>
                </a:lnTo>
                <a:lnTo>
                  <a:pt x="3518172" y="0"/>
                </a:lnTo>
                <a:lnTo>
                  <a:pt x="0" y="2060673"/>
                </a:lnTo>
                <a:close/>
              </a:path>
            </a:pathLst>
          </a:custGeom>
        </p:spPr>
      </p:pic>
      <p:sp>
        <p:nvSpPr>
          <p:cNvPr id="24" name="Text Placeholder 4">
            <a:extLst>
              <a:ext uri="{FF2B5EF4-FFF2-40B4-BE49-F238E27FC236}">
                <a16:creationId xmlns:a16="http://schemas.microsoft.com/office/drawing/2014/main" xmlns="" id="{B7C16A20-D927-494E-94A9-49AF2E1FA01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713875" y="1525457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xmlns="" id="{936BACCD-6FBF-486E-81CB-3462560DA2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13875" y="3284120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xmlns="" id="{48E9C506-31EA-4D04-B660-3B4DB070411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713875" y="5061942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xmlns="" id="{9949BCD6-E419-4ED2-9061-402DD5FF240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6716" y="3367132"/>
            <a:ext cx="3670826" cy="2993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ts val="1800"/>
              </a:lnSpc>
              <a:buClr>
                <a:schemeClr val="accent3"/>
              </a:buClr>
              <a:defRPr sz="1600"/>
            </a:lvl2pPr>
            <a:lvl3pPr>
              <a:lnSpc>
                <a:spcPts val="1600"/>
              </a:lnSpc>
              <a:buClr>
                <a:schemeClr val="accent3"/>
              </a:buClr>
              <a:defRPr sz="1400"/>
            </a:lvl3pPr>
            <a:lvl4pPr>
              <a:lnSpc>
                <a:spcPts val="1400"/>
              </a:lnSpc>
              <a:buClr>
                <a:schemeClr val="accent3"/>
              </a:buClr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2"/>
            <a:ext cx="2663676" cy="158402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17889" y="825195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17889" y="1268413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17889" y="2583858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17889" y="3027076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17889" y="4361680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17889" y="4804898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39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4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9560327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93729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EC1A94F9-DC7A-4538-8277-70A44CA10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11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xmlns="" id="{74E803A8-AB56-45EC-B2C1-515FBB73BB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519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xmlns="" id="{9D1BE315-6BE9-4C05-9EDD-2BF1E94315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11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xmlns="" id="{1281E9B6-7C84-4FF5-B198-C8FC0C8924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519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07568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40043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7568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40043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973977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>
            <a:extLst>
              <a:ext uri="{FF2B5EF4-FFF2-40B4-BE49-F238E27FC236}">
                <a16:creationId xmlns:a16="http://schemas.microsoft.com/office/drawing/2014/main" xmlns="" id="{38EB8B05-1295-4FBE-8D2F-3BFEB534AE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638114" y="662159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xmlns="" id="{89F369BB-997D-4351-8E94-506F593BC82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38114" y="4374297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1DC896E0-16D3-438F-B293-ED80E1183A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38113" y="4810699"/>
            <a:ext cx="4883670" cy="1717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/>
            </a:lvl1pPr>
            <a:lvl2pPr marL="173038" indent="-168275">
              <a:lnSpc>
                <a:spcPts val="1400"/>
              </a:lnSpc>
              <a:defRPr sz="1200"/>
            </a:lvl2pPr>
            <a:lvl3pPr marL="347663" indent="-174625">
              <a:lnSpc>
                <a:spcPts val="1200"/>
              </a:lnSpc>
              <a:defRPr sz="1100"/>
            </a:lvl3pPr>
            <a:lvl4pPr marL="404813" indent="-115888">
              <a:lnSpc>
                <a:spcPts val="11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766AF42E-C565-4CFD-A0C6-69ADC5ED724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638113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xmlns="" id="{FEEE7B4B-7781-4178-8912-CB53DC7910B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73096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xmlns="" id="{65D71B9F-4F61-41D4-A7CC-FD63E71DC5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638113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xmlns="" id="{1BD170B4-C089-4F45-8016-02293706DE3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473096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E1D38B64-120F-4B33-BFE3-9536C55688C0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6314264" cy="6858000"/>
          </a:xfrm>
          <a:custGeom>
            <a:avLst/>
            <a:gdLst>
              <a:gd name="connsiteX0" fmla="*/ 0 w 6314264"/>
              <a:gd name="connsiteY0" fmla="*/ 0 h 6850062"/>
              <a:gd name="connsiteX1" fmla="*/ 2371778 w 6314264"/>
              <a:gd name="connsiteY1" fmla="*/ 0 h 6850062"/>
              <a:gd name="connsiteX2" fmla="*/ 5821131 w 6314264"/>
              <a:gd name="connsiteY2" fmla="*/ 4462172 h 6850062"/>
              <a:gd name="connsiteX3" fmla="*/ 5967979 w 6314264"/>
              <a:gd name="connsiteY3" fmla="*/ 6737018 h 6850062"/>
              <a:gd name="connsiteX4" fmla="*/ 5901053 w 6314264"/>
              <a:gd name="connsiteY4" fmla="*/ 6850062 h 6850062"/>
              <a:gd name="connsiteX5" fmla="*/ 0 w 6314264"/>
              <a:gd name="connsiteY5" fmla="*/ 6850062 h 6850062"/>
              <a:gd name="connsiteX6" fmla="*/ 0 w 6314264"/>
              <a:gd name="connsiteY6" fmla="*/ 6791481 h 6850062"/>
              <a:gd name="connsiteX7" fmla="*/ 0 w 6314264"/>
              <a:gd name="connsiteY7" fmla="*/ 0 h 685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4264" h="6850062">
                <a:moveTo>
                  <a:pt x="0" y="0"/>
                </a:moveTo>
                <a:cubicBezTo>
                  <a:pt x="0" y="0"/>
                  <a:pt x="0" y="0"/>
                  <a:pt x="2371778" y="0"/>
                </a:cubicBezTo>
                <a:cubicBezTo>
                  <a:pt x="2402328" y="4520519"/>
                  <a:pt x="6334924" y="5918074"/>
                  <a:pt x="5821131" y="4462172"/>
                </a:cubicBezTo>
                <a:cubicBezTo>
                  <a:pt x="6272436" y="4633046"/>
                  <a:pt x="6588349" y="5598554"/>
                  <a:pt x="5967979" y="6737018"/>
                </a:cubicBezTo>
                <a:lnTo>
                  <a:pt x="5901053" y="6850062"/>
                </a:lnTo>
                <a:lnTo>
                  <a:pt x="0" y="6850062"/>
                </a:lnTo>
                <a:lnTo>
                  <a:pt x="0" y="6791481"/>
                </a:lnTo>
                <a:cubicBezTo>
                  <a:pt x="0" y="5305461"/>
                  <a:pt x="0" y="3143977"/>
                  <a:pt x="0" y="0"/>
                </a:cubicBezTo>
                <a:close/>
              </a:path>
            </a:pathLst>
          </a:custGeom>
          <a:solidFill>
            <a:srgbClr val="2C004B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pt-PT"/>
          </a:p>
        </p:txBody>
      </p:sp>
      <p:sp>
        <p:nvSpPr>
          <p:cNvPr id="23" name="Freeform 26">
            <a:extLst>
              <a:ext uri="{FF2B5EF4-FFF2-40B4-BE49-F238E27FC236}">
                <a16:creationId xmlns:a16="http://schemas.microsoft.com/office/drawing/2014/main" xmlns="" id="{B017E329-98D6-4441-B449-FBAD88FAA377}"/>
              </a:ext>
            </a:extLst>
          </p:cNvPr>
          <p:cNvSpPr>
            <a:spLocks/>
          </p:cNvSpPr>
          <p:nvPr userDrawn="1"/>
        </p:nvSpPr>
        <p:spPr bwMode="auto">
          <a:xfrm>
            <a:off x="5688408" y="4703082"/>
            <a:ext cx="414338" cy="339383"/>
          </a:xfrm>
          <a:custGeom>
            <a:avLst/>
            <a:gdLst>
              <a:gd name="T0" fmla="*/ 99 w 149"/>
              <a:gd name="T1" fmla="*/ 85 h 122"/>
              <a:gd name="T2" fmla="*/ 149 w 149"/>
              <a:gd name="T3" fmla="*/ 34 h 122"/>
              <a:gd name="T4" fmla="*/ 112 w 149"/>
              <a:gd name="T5" fmla="*/ 0 h 122"/>
              <a:gd name="T6" fmla="*/ 39 w 149"/>
              <a:gd name="T7" fmla="*/ 78 h 122"/>
              <a:gd name="T8" fmla="*/ 0 w 149"/>
              <a:gd name="T9" fmla="*/ 114 h 122"/>
              <a:gd name="T10" fmla="*/ 29 w 149"/>
              <a:gd name="T11" fmla="*/ 122 h 122"/>
              <a:gd name="T12" fmla="*/ 99 w 149"/>
              <a:gd name="T13" fmla="*/ 99 h 122"/>
              <a:gd name="T14" fmla="*/ 64 w 149"/>
              <a:gd name="T15" fmla="*/ 68 h 122"/>
              <a:gd name="T16" fmla="*/ 99 w 149"/>
              <a:gd name="T17" fmla="*/ 85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22">
                <a:moveTo>
                  <a:pt x="99" y="85"/>
                </a:moveTo>
                <a:cubicBezTo>
                  <a:pt x="127" y="85"/>
                  <a:pt x="149" y="62"/>
                  <a:pt x="149" y="34"/>
                </a:cubicBezTo>
                <a:cubicBezTo>
                  <a:pt x="147" y="22"/>
                  <a:pt x="143" y="0"/>
                  <a:pt x="112" y="0"/>
                </a:cubicBezTo>
                <a:cubicBezTo>
                  <a:pt x="78" y="0"/>
                  <a:pt x="67" y="48"/>
                  <a:pt x="39" y="78"/>
                </a:cubicBezTo>
                <a:cubicBezTo>
                  <a:pt x="37" y="96"/>
                  <a:pt x="20" y="111"/>
                  <a:pt x="0" y="114"/>
                </a:cubicBezTo>
                <a:cubicBezTo>
                  <a:pt x="5" y="119"/>
                  <a:pt x="16" y="122"/>
                  <a:pt x="29" y="122"/>
                </a:cubicBezTo>
                <a:cubicBezTo>
                  <a:pt x="54" y="122"/>
                  <a:pt x="84" y="115"/>
                  <a:pt x="99" y="99"/>
                </a:cubicBezTo>
                <a:cubicBezTo>
                  <a:pt x="78" y="100"/>
                  <a:pt x="65" y="86"/>
                  <a:pt x="64" y="68"/>
                </a:cubicBezTo>
                <a:cubicBezTo>
                  <a:pt x="74" y="80"/>
                  <a:pt x="85" y="85"/>
                  <a:pt x="99" y="85"/>
                </a:cubicBezTo>
              </a:path>
            </a:pathLst>
          </a:custGeom>
          <a:solidFill>
            <a:srgbClr val="00B9E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4" name="Freeform 27">
            <a:extLst>
              <a:ext uri="{FF2B5EF4-FFF2-40B4-BE49-F238E27FC236}">
                <a16:creationId xmlns:a16="http://schemas.microsoft.com/office/drawing/2014/main" xmlns="" id="{8015E310-A729-4C80-936F-71D663EE6DA7}"/>
              </a:ext>
            </a:extLst>
          </p:cNvPr>
          <p:cNvSpPr>
            <a:spLocks/>
          </p:cNvSpPr>
          <p:nvPr userDrawn="1"/>
        </p:nvSpPr>
        <p:spPr bwMode="auto">
          <a:xfrm>
            <a:off x="5471869" y="4458435"/>
            <a:ext cx="630877" cy="536142"/>
          </a:xfrm>
          <a:custGeom>
            <a:avLst/>
            <a:gdLst>
              <a:gd name="T0" fmla="*/ 227 w 227"/>
              <a:gd name="T1" fmla="*/ 120 h 193"/>
              <a:gd name="T2" fmla="*/ 188 w 227"/>
              <a:gd name="T3" fmla="*/ 40 h 193"/>
              <a:gd name="T4" fmla="*/ 127 w 227"/>
              <a:gd name="T5" fmla="*/ 3 h 193"/>
              <a:gd name="T6" fmla="*/ 122 w 227"/>
              <a:gd name="T7" fmla="*/ 0 h 193"/>
              <a:gd name="T8" fmla="*/ 122 w 227"/>
              <a:gd name="T9" fmla="*/ 0 h 193"/>
              <a:gd name="T10" fmla="*/ 0 w 227"/>
              <a:gd name="T11" fmla="*/ 125 h 193"/>
              <a:gd name="T12" fmla="*/ 42 w 227"/>
              <a:gd name="T13" fmla="*/ 187 h 193"/>
              <a:gd name="T14" fmla="*/ 85 w 227"/>
              <a:gd name="T15" fmla="*/ 188 h 193"/>
              <a:gd name="T16" fmla="*/ 117 w 227"/>
              <a:gd name="T17" fmla="*/ 166 h 193"/>
              <a:gd name="T18" fmla="*/ 190 w 227"/>
              <a:gd name="T19" fmla="*/ 88 h 193"/>
              <a:gd name="T20" fmla="*/ 227 w 227"/>
              <a:gd name="T21" fmla="*/ 122 h 193"/>
              <a:gd name="T22" fmla="*/ 227 w 227"/>
              <a:gd name="T23" fmla="*/ 12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7" h="193">
                <a:moveTo>
                  <a:pt x="227" y="120"/>
                </a:moveTo>
                <a:cubicBezTo>
                  <a:pt x="226" y="89"/>
                  <a:pt x="211" y="62"/>
                  <a:pt x="188" y="40"/>
                </a:cubicBezTo>
                <a:cubicBezTo>
                  <a:pt x="170" y="24"/>
                  <a:pt x="149" y="12"/>
                  <a:pt x="127" y="3"/>
                </a:cubicBezTo>
                <a:cubicBezTo>
                  <a:pt x="125" y="2"/>
                  <a:pt x="123" y="1"/>
                  <a:pt x="122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94" y="33"/>
                  <a:pt x="0" y="57"/>
                  <a:pt x="0" y="125"/>
                </a:cubicBezTo>
                <a:cubicBezTo>
                  <a:pt x="0" y="152"/>
                  <a:pt x="17" y="177"/>
                  <a:pt x="42" y="187"/>
                </a:cubicBezTo>
                <a:cubicBezTo>
                  <a:pt x="56" y="193"/>
                  <a:pt x="71" y="193"/>
                  <a:pt x="85" y="188"/>
                </a:cubicBezTo>
                <a:cubicBezTo>
                  <a:pt x="98" y="184"/>
                  <a:pt x="108" y="176"/>
                  <a:pt x="117" y="166"/>
                </a:cubicBezTo>
                <a:cubicBezTo>
                  <a:pt x="145" y="136"/>
                  <a:pt x="156" y="88"/>
                  <a:pt x="190" y="88"/>
                </a:cubicBezTo>
                <a:cubicBezTo>
                  <a:pt x="221" y="88"/>
                  <a:pt x="225" y="110"/>
                  <a:pt x="227" y="122"/>
                </a:cubicBezTo>
                <a:cubicBezTo>
                  <a:pt x="227" y="122"/>
                  <a:pt x="227" y="121"/>
                  <a:pt x="227" y="120"/>
                </a:cubicBezTo>
              </a:path>
            </a:pathLst>
          </a:custGeom>
          <a:solidFill>
            <a:srgbClr val="007DB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BBB56F29-6918-4BD4-9377-61503A92646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12692" y="4869077"/>
            <a:ext cx="3344087" cy="108882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7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069842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xmlns="" id="{9816AFFC-77B8-4D07-A4F8-5D71746F90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9060"/>
          <a:stretch/>
        </p:blipFill>
        <p:spPr>
          <a:xfrm flipH="1">
            <a:off x="0" y="0"/>
            <a:ext cx="6728158" cy="6236668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:a16="http://schemas.microsoft.com/office/drawing/2014/main" xmlns="" id="{F44B07A7-FBF2-491D-B0F6-7A5448F53F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7988" y="2439343"/>
            <a:ext cx="4940178" cy="100811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1800"/>
              </a:lnSpc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xmlns="" id="{6956FD36-565A-4468-BCC4-CB77852669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96200" y="140492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xmlns="" id="{16278310-82AA-4E47-A510-E54DC245FB2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96200" y="5918247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xmlns="" id="{ABF327CC-2917-45F5-82B2-75A9F742E63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96200" y="501558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xmlns="" id="{169195DA-4761-45A5-B68F-E20845F04F0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896200" y="411291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343313FC-7C2A-4C39-A322-E5328A14AED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896200" y="321025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C9E896F1-84B5-4E7A-BD88-FFAFED8559E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96200" y="230758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447298"/>
            <a:ext cx="5471988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6356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 with signature circ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46919663-CB01-46C8-8B1A-7D7C5FFB79D0}"/>
              </a:ext>
            </a:extLst>
          </p:cNvPr>
          <p:cNvSpPr/>
          <p:nvPr userDrawn="1"/>
        </p:nvSpPr>
        <p:spPr>
          <a:xfrm>
            <a:off x="998106" y="2708995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07A11129-008D-4898-86B9-B6C83562FA3A}"/>
              </a:ext>
            </a:extLst>
          </p:cNvPr>
          <p:cNvSpPr/>
          <p:nvPr userDrawn="1"/>
        </p:nvSpPr>
        <p:spPr>
          <a:xfrm>
            <a:off x="4601266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92D1F7AF-5F53-4627-A1CF-B58FCC387FCC}"/>
              </a:ext>
            </a:extLst>
          </p:cNvPr>
          <p:cNvSpPr/>
          <p:nvPr userDrawn="1"/>
        </p:nvSpPr>
        <p:spPr>
          <a:xfrm>
            <a:off x="8204425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Oval 20">
            <a:extLst>
              <a:ext uri="{FF2B5EF4-FFF2-40B4-BE49-F238E27FC236}">
                <a16:creationId xmlns:a16="http://schemas.microsoft.com/office/drawing/2014/main" xmlns="" id="{C5DBDB28-88AB-4F14-9F73-9D7C1E6EE4B1}"/>
              </a:ext>
            </a:extLst>
          </p:cNvPr>
          <p:cNvSpPr/>
          <p:nvPr userDrawn="1"/>
        </p:nvSpPr>
        <p:spPr>
          <a:xfrm>
            <a:off x="8674834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Oval 20">
            <a:extLst>
              <a:ext uri="{FF2B5EF4-FFF2-40B4-BE49-F238E27FC236}">
                <a16:creationId xmlns:a16="http://schemas.microsoft.com/office/drawing/2014/main" xmlns="" id="{2F532516-8DF9-44A4-935A-3131E96D437E}"/>
              </a:ext>
            </a:extLst>
          </p:cNvPr>
          <p:cNvSpPr/>
          <p:nvPr userDrawn="1"/>
        </p:nvSpPr>
        <p:spPr>
          <a:xfrm>
            <a:off x="507167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Oval 20">
            <a:extLst>
              <a:ext uri="{FF2B5EF4-FFF2-40B4-BE49-F238E27FC236}">
                <a16:creationId xmlns:a16="http://schemas.microsoft.com/office/drawing/2014/main" xmlns="" id="{41ACABC2-6590-4E4B-9507-376785C34C7E}"/>
              </a:ext>
            </a:extLst>
          </p:cNvPr>
          <p:cNvSpPr/>
          <p:nvPr userDrawn="1"/>
        </p:nvSpPr>
        <p:spPr>
          <a:xfrm>
            <a:off x="146851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007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b="1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E342E13-99A8-4C50-9113-E5C3E8EF27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78985" y="249237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xmlns="" id="{28BE06D5-C195-451B-AC35-95E3C649BB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82145" y="2492896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xmlns="" id="{303436BB-C15C-4765-BFF1-9337F76804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85304" y="246585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1162E3C5-6092-4641-B639-FF818E2DB5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8441" y="4005263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xmlns="" id="{B4C4A495-4C6A-49E0-8118-A975B2E883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1601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xmlns="" id="{8C784D9E-AFE4-47BA-87D1-E386C20ED6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44760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38EBB49C-19EA-4D54-98F7-9E9FF53FD1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44760" y="4941888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xmlns="" id="{914F5F94-C619-4353-985D-517B9A1ED5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160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6">
            <a:extLst>
              <a:ext uri="{FF2B5EF4-FFF2-40B4-BE49-F238E27FC236}">
                <a16:creationId xmlns:a16="http://schemas.microsoft.com/office/drawing/2014/main" xmlns="" id="{43904984-B2AA-40BC-977A-39D263DD91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3844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9975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2276872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3261834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661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50C01FB-E2BF-4470-A153-6F7BF3CCF3F9}"/>
              </a:ext>
            </a:extLst>
          </p:cNvPr>
          <p:cNvSpPr/>
          <p:nvPr userDrawn="1"/>
        </p:nvSpPr>
        <p:spPr>
          <a:xfrm>
            <a:off x="0" y="4437112"/>
            <a:ext cx="12192000" cy="2420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A4F8F9B7-22AF-440B-AF0A-78B650932C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700808"/>
            <a:ext cx="5832475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xmlns="" id="{CBFCF213-9AB8-422B-8F8D-9F6A01ED1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13305" b="8553"/>
          <a:stretch>
            <a:fillRect/>
          </a:stretch>
        </p:blipFill>
        <p:spPr>
          <a:xfrm rot="19314106">
            <a:off x="10091405" y="-166653"/>
            <a:ext cx="3522628" cy="5177025"/>
          </a:xfrm>
          <a:custGeom>
            <a:avLst/>
            <a:gdLst>
              <a:gd name="connsiteX0" fmla="*/ 3522628 w 3522628"/>
              <a:gd name="connsiteY0" fmla="*/ 891962 h 5177025"/>
              <a:gd name="connsiteX1" fmla="*/ 162923 w 3522628"/>
              <a:gd name="connsiteY1" fmla="*/ 5177025 h 5177025"/>
              <a:gd name="connsiteX2" fmla="*/ 0 w 3522628"/>
              <a:gd name="connsiteY2" fmla="*/ 5049285 h 5177025"/>
              <a:gd name="connsiteX3" fmla="*/ 0 w 3522628"/>
              <a:gd name="connsiteY3" fmla="*/ 1923687 h 5177025"/>
              <a:gd name="connsiteX4" fmla="*/ 1508267 w 3522628"/>
              <a:gd name="connsiteY4" fmla="*/ 0 h 5177025"/>
              <a:gd name="connsiteX5" fmla="*/ 2384994 w 3522628"/>
              <a:gd name="connsiteY5" fmla="*/ 0 h 51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2628" h="5177025">
                <a:moveTo>
                  <a:pt x="3522628" y="891962"/>
                </a:moveTo>
                <a:lnTo>
                  <a:pt x="162923" y="5177025"/>
                </a:lnTo>
                <a:lnTo>
                  <a:pt x="0" y="5049285"/>
                </a:lnTo>
                <a:lnTo>
                  <a:pt x="0" y="1923687"/>
                </a:lnTo>
                <a:lnTo>
                  <a:pt x="1508267" y="0"/>
                </a:lnTo>
                <a:lnTo>
                  <a:pt x="2384994" y="0"/>
                </a:lnTo>
                <a:close/>
              </a:path>
            </a:pathLst>
          </a:custGeom>
        </p:spPr>
      </p:pic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6343BDF6-D0DB-4726-8EA9-DA3DE0DFDE1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8009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xmlns="" id="{3B423489-C448-4223-A3F1-FAB0DF95C7E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511156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415D3B99-29BD-4D4A-BD25-28628B5AD2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4303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FB92CCBF-AD9B-4B1F-81E0-1F58CD47699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97450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429263E9-C628-4DAE-AAF4-D4C456E5A7F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90597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xmlns="" id="{266B7D82-19EF-4C8A-8D75-AEA2758E426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083744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ts val="1600"/>
              </a:lnSpc>
              <a:defRPr sz="1400" b="1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264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606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94887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0FF5023A-0693-40EF-A144-6A5D8AD8789F}"/>
              </a:ext>
            </a:extLst>
          </p:cNvPr>
          <p:cNvCxnSpPr>
            <a:cxnSpLocks/>
          </p:cNvCxnSpPr>
          <p:nvPr userDrawn="1"/>
        </p:nvCxnSpPr>
        <p:spPr>
          <a:xfrm>
            <a:off x="407988" y="2235647"/>
            <a:ext cx="10036131" cy="0"/>
          </a:xfrm>
          <a:prstGeom prst="line">
            <a:avLst/>
          </a:prstGeom>
          <a:solidFill>
            <a:schemeClr val="tx1"/>
          </a:solidFill>
          <a:ln w="47625" cap="flat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450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5889F4BD-9B8F-420C-96FD-C732EE0EE6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6750" y="5733255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E26F6CC5-0FBD-4B39-8067-DA4CA3D08DF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94164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6D83DCD9-FC24-4ACE-8B52-269E78EA51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927473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xmlns="" id="{75441542-8C67-4120-B77E-FF0148E22F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60200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xmlns="" id="{B4323275-6F19-499D-9A1B-2C56B8029E9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92926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5AAEF36F-2753-4DC6-898C-49B56113E4F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728" y="1958081"/>
            <a:ext cx="1440160" cy="1152128"/>
          </a:xfrm>
          <a:prstGeom prst="rect">
            <a:avLst/>
          </a:prstGeom>
          <a:solidFill>
            <a:srgbClr val="0070AD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AD94FF36-F4B8-4ED6-BB44-FDBFDBFA2A1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84032" y="3428999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04E50B0-1D58-4F15-A351-E3515806816D}"/>
              </a:ext>
            </a:extLst>
          </p:cNvPr>
          <p:cNvSpPr/>
          <p:nvPr/>
        </p:nvSpPr>
        <p:spPr>
          <a:xfrm>
            <a:off x="3589947" y="1916832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E59D603-4EF9-47FC-B148-3573A831D791}"/>
              </a:ext>
            </a:extLst>
          </p:cNvPr>
          <p:cNvSpPr/>
          <p:nvPr/>
        </p:nvSpPr>
        <p:spPr>
          <a:xfrm>
            <a:off x="6337816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58AC5158-E8A1-44A7-8617-AC56F0DD1719}"/>
              </a:ext>
            </a:extLst>
          </p:cNvPr>
          <p:cNvSpPr/>
          <p:nvPr/>
        </p:nvSpPr>
        <p:spPr>
          <a:xfrm>
            <a:off x="839788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761E736-25EA-4914-A717-28A039625E8C}"/>
              </a:ext>
            </a:extLst>
          </p:cNvPr>
          <p:cNvSpPr txBox="1"/>
          <p:nvPr/>
        </p:nvSpPr>
        <p:spPr>
          <a:xfrm>
            <a:off x="883343" y="3711981"/>
            <a:ext cx="1239750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600" b="1" kern="0" dirty="0">
                <a:solidFill>
                  <a:schemeClr val="bg1"/>
                </a:solidFill>
                <a:latin typeface="+mj-lt"/>
                <a:ea typeface="Georgia" charset="0"/>
                <a:cs typeface="Georgia" charset="0"/>
                <a:sym typeface="Arial"/>
              </a:rPr>
              <a:t>Group Name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A898D83E-9F4A-4269-9BEB-326164B60B7C}"/>
              </a:ext>
            </a:extLst>
          </p:cNvPr>
          <p:cNvCxnSpPr>
            <a:cxnSpLocks/>
          </p:cNvCxnSpPr>
          <p:nvPr userDrawn="1"/>
        </p:nvCxnSpPr>
        <p:spPr>
          <a:xfrm>
            <a:off x="4367808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787D369E-74E6-4DE1-ADB0-EB6EF05664B8}"/>
              </a:ext>
            </a:extLst>
          </p:cNvPr>
          <p:cNvCxnSpPr>
            <a:cxnSpLocks/>
          </p:cNvCxnSpPr>
          <p:nvPr userDrawn="1"/>
        </p:nvCxnSpPr>
        <p:spPr>
          <a:xfrm>
            <a:off x="7104112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37AB8857-3B0E-4067-BC64-A4C0AE330199}"/>
              </a:ext>
            </a:extLst>
          </p:cNvPr>
          <p:cNvCxnSpPr>
            <a:cxnSpLocks/>
          </p:cNvCxnSpPr>
          <p:nvPr userDrawn="1"/>
        </p:nvCxnSpPr>
        <p:spPr>
          <a:xfrm>
            <a:off x="5879976" y="4004369"/>
            <a:ext cx="4320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038843B7-B08D-445C-8E69-55E9ADD60136}"/>
              </a:ext>
            </a:extLst>
          </p:cNvPr>
          <p:cNvCxnSpPr>
            <a:cxnSpLocks/>
          </p:cNvCxnSpPr>
          <p:nvPr userDrawn="1"/>
        </p:nvCxnSpPr>
        <p:spPr>
          <a:xfrm>
            <a:off x="2711624" y="4653135"/>
            <a:ext cx="0" cy="504056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65716183-FC6B-4383-8EF6-37E5349AAF9A}"/>
              </a:ext>
            </a:extLst>
          </p:cNvPr>
          <p:cNvCxnSpPr>
            <a:cxnSpLocks/>
          </p:cNvCxnSpPr>
          <p:nvPr userDrawn="1"/>
        </p:nvCxnSpPr>
        <p:spPr>
          <a:xfrm>
            <a:off x="1612454" y="5226817"/>
            <a:ext cx="8588002" cy="0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C480400D-CA47-444B-970B-5A484E54E6A1}"/>
              </a:ext>
            </a:extLst>
          </p:cNvPr>
          <p:cNvCxnSpPr>
            <a:cxnSpLocks/>
          </p:cNvCxnSpPr>
          <p:nvPr userDrawn="1"/>
        </p:nvCxnSpPr>
        <p:spPr>
          <a:xfrm>
            <a:off x="1631690" y="5229100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813536BE-88C6-4525-9D18-D74E0DCB4682}"/>
              </a:ext>
            </a:extLst>
          </p:cNvPr>
          <p:cNvCxnSpPr>
            <a:cxnSpLocks/>
          </p:cNvCxnSpPr>
          <p:nvPr userDrawn="1"/>
        </p:nvCxnSpPr>
        <p:spPr>
          <a:xfrm>
            <a:off x="3764417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01B274A1-2898-403F-9A81-C1625F15BF58}"/>
              </a:ext>
            </a:extLst>
          </p:cNvPr>
          <p:cNvCxnSpPr>
            <a:cxnSpLocks/>
          </p:cNvCxnSpPr>
          <p:nvPr userDrawn="1"/>
        </p:nvCxnSpPr>
        <p:spPr>
          <a:xfrm>
            <a:off x="5897144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CC25A9B7-5673-4E49-ABD6-8D0E06EDD927}"/>
              </a:ext>
            </a:extLst>
          </p:cNvPr>
          <p:cNvCxnSpPr>
            <a:cxnSpLocks/>
          </p:cNvCxnSpPr>
          <p:nvPr userDrawn="1"/>
        </p:nvCxnSpPr>
        <p:spPr>
          <a:xfrm>
            <a:off x="8029871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D026C540-9EA3-4699-A6BC-DF9BDF921E83}"/>
              </a:ext>
            </a:extLst>
          </p:cNvPr>
          <p:cNvCxnSpPr>
            <a:cxnSpLocks/>
          </p:cNvCxnSpPr>
          <p:nvPr userDrawn="1"/>
        </p:nvCxnSpPr>
        <p:spPr>
          <a:xfrm>
            <a:off x="10179266" y="5219674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0853CDE9-3036-46C6-AB9B-6C5E6B531E6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57506" y="2091773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xmlns="" id="{41BEF085-D952-4028-B6B4-18F2CB2BE5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9184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xmlns="" id="{25AB3DC5-A8F4-44C0-B0E0-2B42559A08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89662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xmlns="" id="{C9C72BE0-AF43-4AA8-8142-178566D9F14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1063" y="3428106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41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4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4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5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1772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1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20ECE27-3956-4FE1-8709-933577BED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0D0D1E5A-3176-4CB4-975A-4DC18D290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8365" y="4308293"/>
            <a:ext cx="3484336" cy="1721321"/>
          </a:xfrm>
          <a:prstGeom prst="rect">
            <a:avLst/>
          </a:prstGeom>
        </p:spPr>
        <p:txBody>
          <a:bodyPr vert="horz" lIns="0" tIns="0" rIns="0" bIns="45720" rtlCol="0" anchor="b">
            <a:noAutofit/>
          </a:bodyPr>
          <a:lstStyle>
            <a:lvl1pPr>
              <a:lnSpc>
                <a:spcPts val="3000"/>
              </a:lnSpc>
              <a:defRPr sz="2600">
                <a:solidFill>
                  <a:srgbClr val="2C004B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5085184"/>
            <a:ext cx="4123375" cy="94443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8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7">
            <a:hlinkClick r:id="rId7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49079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53181C41-E797-4C55-B0D0-233FF421F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20875"/>
          <a:stretch>
            <a:fillRect/>
          </a:stretch>
        </p:blipFill>
        <p:spPr>
          <a:xfrm rot="19800000" flipH="1">
            <a:off x="-1758634" y="-861399"/>
            <a:ext cx="8293531" cy="6688887"/>
          </a:xfrm>
          <a:custGeom>
            <a:avLst/>
            <a:gdLst>
              <a:gd name="connsiteX0" fmla="*/ 4973426 w 8293531"/>
              <a:gd name="connsiteY0" fmla="*/ 0 h 6688887"/>
              <a:gd name="connsiteX1" fmla="*/ 0 w 8293531"/>
              <a:gd name="connsiteY1" fmla="*/ 2871409 h 6688887"/>
              <a:gd name="connsiteX2" fmla="*/ 0 w 8293531"/>
              <a:gd name="connsiteY2" fmla="*/ 3722915 h 6688887"/>
              <a:gd name="connsiteX3" fmla="*/ 1712404 w 8293531"/>
              <a:gd name="connsiteY3" fmla="*/ 6688887 h 6688887"/>
              <a:gd name="connsiteX4" fmla="*/ 6973982 w 8293531"/>
              <a:gd name="connsiteY4" fmla="*/ 6688887 h 6688887"/>
              <a:gd name="connsiteX5" fmla="*/ 8293531 w 8293531"/>
              <a:gd name="connsiteY5" fmla="*/ 5927045 h 6688887"/>
              <a:gd name="connsiteX6" fmla="*/ 8293531 w 8293531"/>
              <a:gd name="connsiteY6" fmla="*/ 5750590 h 6688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93531" h="6688887">
                <a:moveTo>
                  <a:pt x="4973426" y="0"/>
                </a:moveTo>
                <a:lnTo>
                  <a:pt x="0" y="2871409"/>
                </a:lnTo>
                <a:lnTo>
                  <a:pt x="0" y="3722915"/>
                </a:lnTo>
                <a:lnTo>
                  <a:pt x="1712404" y="6688887"/>
                </a:lnTo>
                <a:lnTo>
                  <a:pt x="6973982" y="6688887"/>
                </a:lnTo>
                <a:lnTo>
                  <a:pt x="8293531" y="5927045"/>
                </a:lnTo>
                <a:lnTo>
                  <a:pt x="8293531" y="5750590"/>
                </a:lnTo>
                <a:close/>
              </a:path>
            </a:pathLst>
          </a:custGeom>
        </p:spPr>
      </p:pic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59978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20122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5">
            <a:extLst>
              <a:ext uri="{FF2B5EF4-FFF2-40B4-BE49-F238E27FC236}">
                <a16:creationId xmlns:a16="http://schemas.microsoft.com/office/drawing/2014/main" xmlns="" id="{A3E3F225-1B4B-4BB0-90A9-90BB2D3629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7450" t="17874" b="13048"/>
          <a:stretch/>
        </p:blipFill>
        <p:spPr>
          <a:xfrm>
            <a:off x="0" y="1"/>
            <a:ext cx="9464870" cy="6858000"/>
          </a:xfrm>
          <a:prstGeom prst="rect">
            <a:avLst/>
          </a:prstGeom>
        </p:spPr>
      </p:pic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70915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515161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nolog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5A5BCC8E-52FE-4AF2-85A3-02F305A605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0880" b="30671"/>
          <a:stretch/>
        </p:blipFill>
        <p:spPr>
          <a:xfrm flipH="1">
            <a:off x="3886200" y="812801"/>
            <a:ext cx="8305800" cy="6045199"/>
          </a:xfrm>
          <a:prstGeom prst="rect">
            <a:avLst/>
          </a:prstGeom>
        </p:spPr>
      </p:pic>
      <p:sp>
        <p:nvSpPr>
          <p:cNvPr id="8" name="Picture Placeholder 17">
            <a:extLst>
              <a:ext uri="{FF2B5EF4-FFF2-40B4-BE49-F238E27FC236}">
                <a16:creationId xmlns:a16="http://schemas.microsoft.com/office/drawing/2014/main" xmlns="" id="{EDC88BCB-F476-4BB6-A735-9D28ECF2EB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xmlns="" id="{1EA78C13-ABAA-4BAC-9CD6-3FC2F2788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936" y="1917275"/>
            <a:ext cx="4142078" cy="172774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xmlns="" id="{235AC200-82C6-49D0-B50C-8C2A4A3A2B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31886" y="3762625"/>
            <a:ext cx="4152128" cy="21866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7960190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64042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highlights (two-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A11CE6B2-56EB-4C86-B1D0-B791937A34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33257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111A5EED-2BC2-465F-9194-B07443C0A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799" y="707444"/>
            <a:ext cx="2895436" cy="183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sz="48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xmlns="" id="{D4BFADA0-A20F-45DD-B818-E0C58FC73D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9799" y="2564904"/>
            <a:ext cx="2895435" cy="358977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B9B7D6C-D884-4362-AF1D-3A8B442DE315}"/>
              </a:ext>
            </a:extLst>
          </p:cNvPr>
          <p:cNvSpPr/>
          <p:nvPr userDrawn="1"/>
        </p:nvSpPr>
        <p:spPr>
          <a:xfrm>
            <a:off x="0" y="0"/>
            <a:ext cx="3067050" cy="6858000"/>
          </a:xfrm>
          <a:prstGeom prst="rect">
            <a:avLst/>
          </a:pr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91BF642E-618C-4DD9-AF43-29DF366CC373}"/>
              </a:ext>
            </a:extLst>
          </p:cNvPr>
          <p:cNvGrpSpPr/>
          <p:nvPr userDrawn="1"/>
        </p:nvGrpSpPr>
        <p:grpSpPr>
          <a:xfrm flipH="1">
            <a:off x="-2" y="-1828800"/>
            <a:ext cx="7510780" cy="10800950"/>
            <a:chOff x="4503427" y="-841109"/>
            <a:chExt cx="6774184" cy="974167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05F159C5-9D2B-4D41-B049-265FEAC7A16A}"/>
                </a:ext>
              </a:extLst>
            </p:cNvPr>
            <p:cNvSpPr/>
            <p:nvPr/>
          </p:nvSpPr>
          <p:spPr>
            <a:xfrm>
              <a:off x="10312400" y="5969000"/>
              <a:ext cx="533400" cy="800100"/>
            </a:xfrm>
            <a:prstGeom prst="rect">
              <a:avLst/>
            </a:prstGeom>
            <a:solidFill>
              <a:srgbClr val="0070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A7CCBDA4-ECAE-40B4-AFC3-26E23560D77A}"/>
                </a:ext>
              </a:extLst>
            </p:cNvPr>
            <p:cNvGrpSpPr/>
            <p:nvPr/>
          </p:nvGrpSpPr>
          <p:grpSpPr>
            <a:xfrm>
              <a:off x="4503427" y="-841109"/>
              <a:ext cx="6774184" cy="9741675"/>
              <a:chOff x="6466897" y="122642"/>
              <a:chExt cx="5044220" cy="7253890"/>
            </a:xfrm>
          </p:grpSpPr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xmlns="" id="{7CE27168-F6DA-4810-BB03-F13300055E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rcRect l="24648" t="31387" r="33798" b="8441"/>
              <a:stretch/>
            </p:blipFill>
            <p:spPr>
              <a:xfrm>
                <a:off x="7684232" y="122642"/>
                <a:ext cx="3826885" cy="6735359"/>
              </a:xfrm>
              <a:prstGeom prst="rect">
                <a:avLst/>
              </a:prstGeom>
            </p:spPr>
          </p:pic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xmlns="" id="{B2FD07E9-FD44-4F4D-B48A-CB2D72E628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rcRect l="23644" t="23056" r="6670" b="9419"/>
              <a:stretch/>
            </p:blipFill>
            <p:spPr>
              <a:xfrm>
                <a:off x="6466897" y="900452"/>
                <a:ext cx="5044218" cy="6476080"/>
              </a:xfrm>
              <a:prstGeom prst="rect">
                <a:avLst/>
              </a:prstGeom>
            </p:spPr>
          </p:pic>
        </p:grpSp>
      </p:grp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5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27">
            <a:hlinkClick r:id="rId6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7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866084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8567D75B-5423-48DB-8633-03391840D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400800" y="0"/>
            <a:ext cx="5791199" cy="5902959"/>
          </a:xfrm>
          <a:prstGeom prst="rect">
            <a:avLst/>
          </a:prstGeom>
        </p:spPr>
      </p:pic>
      <p:sp>
        <p:nvSpPr>
          <p:cNvPr id="9" name="Picture Placeholder 17">
            <a:extLst>
              <a:ext uri="{FF2B5EF4-FFF2-40B4-BE49-F238E27FC236}">
                <a16:creationId xmlns:a16="http://schemas.microsoft.com/office/drawing/2014/main" xmlns="" id="{367AB1B6-26E9-4FAE-989E-AB1A5DFB19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4686" y="-1"/>
            <a:ext cx="590731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1" y="1430234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591" y="3253616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591" y="5076998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789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404813"/>
            <a:ext cx="3640038" cy="79987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 b="1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726636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2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3D2F289-295A-4712-B3F5-6C1E821AF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BEB011C7-5067-4A7D-A5A2-FB9132A5D7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t="45009" r="3903"/>
          <a:stretch>
            <a:fillRect/>
          </a:stretch>
        </p:blipFill>
        <p:spPr>
          <a:xfrm rot="20633129">
            <a:off x="6623457" y="-854950"/>
            <a:ext cx="5712032" cy="3331781"/>
          </a:xfrm>
          <a:custGeom>
            <a:avLst/>
            <a:gdLst>
              <a:gd name="connsiteX0" fmla="*/ 0 w 6455155"/>
              <a:gd name="connsiteY0" fmla="*/ 0 h 3765238"/>
              <a:gd name="connsiteX1" fmla="*/ 6455155 w 6455155"/>
              <a:gd name="connsiteY1" fmla="*/ 1864957 h 3765238"/>
              <a:gd name="connsiteX2" fmla="*/ 5906145 w 6455155"/>
              <a:gd name="connsiteY2" fmla="*/ 3765238 h 3765238"/>
              <a:gd name="connsiteX3" fmla="*/ 2661149 w 6455155"/>
              <a:gd name="connsiteY3" fmla="*/ 3765238 h 3765238"/>
              <a:gd name="connsiteX4" fmla="*/ 0 w 6455155"/>
              <a:gd name="connsiteY4" fmla="*/ 2996406 h 376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5155" h="3765238">
                <a:moveTo>
                  <a:pt x="0" y="0"/>
                </a:moveTo>
                <a:lnTo>
                  <a:pt x="6455155" y="1864957"/>
                </a:lnTo>
                <a:lnTo>
                  <a:pt x="5906145" y="3765238"/>
                </a:lnTo>
                <a:lnTo>
                  <a:pt x="2661149" y="3765238"/>
                </a:lnTo>
                <a:lnTo>
                  <a:pt x="0" y="2996406"/>
                </a:lnTo>
                <a:close/>
              </a:path>
            </a:pathLst>
          </a:custGeom>
        </p:spPr>
      </p:pic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251439"/>
            <a:ext cx="3594084" cy="95324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8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7">
            <a:hlinkClick r:id="rId5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8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64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4 (with 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3555553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4540515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7" name="Freeform 6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Picture Placeholder 8">
            <a:extLst>
              <a:ext uri="{FF2B5EF4-FFF2-40B4-BE49-F238E27FC236}">
                <a16:creationId xmlns:a16="http://schemas.microsoft.com/office/drawing/2014/main" xmlns="" id="{029072D2-C914-4387-8C30-FF5B99DAEA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clrChange>
              <a:clrFrom>
                <a:srgbClr val="DBE3F3">
                  <a:alpha val="96863"/>
                </a:srgbClr>
              </a:clrFrom>
              <a:clrTo>
                <a:srgbClr val="DBE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" r="43208"/>
          <a:stretch/>
        </p:blipFill>
        <p:spPr>
          <a:xfrm>
            <a:off x="6212308" y="1"/>
            <a:ext cx="5976664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50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17B390E6-46A0-4BED-B3E2-3051836E0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407267" y="2606029"/>
            <a:ext cx="7377467" cy="164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37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 (Image placehold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25D6B527-14EF-4F30-9C9C-691EC4327E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8310" y="-1588"/>
            <a:ext cx="7893690" cy="6859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83CBA49-BBF9-4CF0-9E0B-FF67BA149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068960"/>
            <a:ext cx="4103688" cy="86360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0070AD"/>
                </a:solidFill>
              </a:defRPr>
            </a:lvl1pPr>
            <a:lvl2pPr>
              <a:defRPr sz="24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F4C94DDB-5E07-4F17-ABAA-3E9C5E86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040163"/>
            <a:ext cx="4103688" cy="1189037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0070AD"/>
                </a:solidFill>
              </a:defRPr>
            </a:lvl1pPr>
            <a:lvl2pPr>
              <a:defRPr sz="16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402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634" userDrawn="1">
          <p15:clr>
            <a:srgbClr val="FBAE40"/>
          </p15:clr>
        </p15:guide>
        <p15:guide id="3" pos="7219" userDrawn="1">
          <p15:clr>
            <a:srgbClr val="FBAE40"/>
          </p15:clr>
        </p15:guide>
        <p15:guide id="4" orient="horz" pos="2614" userDrawn="1">
          <p15:clr>
            <a:srgbClr val="FBAE40"/>
          </p15:clr>
        </p15:guide>
        <p15:guide id="5" orient="horz" pos="3203" userDrawn="1">
          <p15:clr>
            <a:srgbClr val="FBAE40"/>
          </p15:clr>
        </p15:guide>
        <p15:guide id="6" orient="horz" pos="395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02DEF159-660E-4893-A63C-7C2BB5EEB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8343" b="19135"/>
          <a:stretch/>
        </p:blipFill>
        <p:spPr>
          <a:xfrm flipH="1">
            <a:off x="911424" y="-3448"/>
            <a:ext cx="11299452" cy="6858000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826" y="1844824"/>
            <a:ext cx="5261187" cy="11822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2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23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BED4D731-14A5-4158-B245-8DDD87FF6D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0880" b="21349"/>
          <a:stretch/>
        </p:blipFill>
        <p:spPr>
          <a:xfrm flipH="1">
            <a:off x="4901352" y="838199"/>
            <a:ext cx="7290648" cy="6019801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6" name="Picture Placeholder 4">
            <a:extLst>
              <a:ext uri="{FF2B5EF4-FFF2-40B4-BE49-F238E27FC236}">
                <a16:creationId xmlns:a16="http://schemas.microsoft.com/office/drawing/2014/main" xmlns="" id="{F75B031B-5C69-4C3C-AB8F-4121747DCE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8" r="22708"/>
          <a:stretch/>
        </p:blipFill>
        <p:spPr>
          <a:xfrm flipH="1"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56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0D082B2F-E38E-4D6E-A192-6C0B73045E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21126" b="21349"/>
          <a:stretch/>
        </p:blipFill>
        <p:spPr>
          <a:xfrm flipH="1">
            <a:off x="5739552" y="838199"/>
            <a:ext cx="6452448" cy="6019801"/>
          </a:xfrm>
          <a:prstGeom prst="rect">
            <a:avLst/>
          </a:prstGeom>
        </p:spPr>
      </p:pic>
      <p:sp>
        <p:nvSpPr>
          <p:cNvPr id="6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E4613513-ABFF-4BEA-B28E-9C187BF2D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2" r="38344"/>
          <a:stretch/>
        </p:blipFill>
        <p:spPr>
          <a:xfrm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08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image" Target="../media/image4.svg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image" Target="../media/image4.svg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35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xmlns="" id="{509B218C-0963-489A-AA77-3748FFA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13387"/>
            <a:ext cx="11376025" cy="85502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/>
              <a:t>Modifiez le style du titre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4D17236-A440-4453-A69C-BE3728C1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412875"/>
            <a:ext cx="11376024" cy="4764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786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90" r:id="rId2"/>
    <p:sldLayoutId id="2147483721" r:id="rId3"/>
    <p:sldLayoutId id="2147483810" r:id="rId4"/>
    <p:sldLayoutId id="2147483666" r:id="rId5"/>
    <p:sldLayoutId id="2147483720" r:id="rId6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6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25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31" r:id="rId2"/>
    <p:sldLayoutId id="2147483795" r:id="rId3"/>
    <p:sldLayoutId id="214748373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22" r:id="rId2"/>
    <p:sldLayoutId id="2147483672" r:id="rId3"/>
    <p:sldLayoutId id="2147483811" r:id="rId4"/>
    <p:sldLayoutId id="2147483781" r:id="rId5"/>
    <p:sldLayoutId id="2147483780" r:id="rId6"/>
    <p:sldLayoutId id="2147483779" r:id="rId7"/>
    <p:sldLayoutId id="2147483778" r:id="rId8"/>
    <p:sldLayoutId id="2147483733" r:id="rId9"/>
    <p:sldLayoutId id="2147483734" r:id="rId10"/>
    <p:sldLayoutId id="2147483735" r:id="rId11"/>
    <p:sldLayoutId id="2147483736" r:id="rId12"/>
    <p:sldLayoutId id="2147483785" r:id="rId13"/>
    <p:sldLayoutId id="2147483737" r:id="rId14"/>
    <p:sldLayoutId id="2147483738" r:id="rId15"/>
    <p:sldLayoutId id="2147483739" r:id="rId16"/>
    <p:sldLayoutId id="2147483740" r:id="rId17"/>
    <p:sldLayoutId id="2147483794" r:id="rId18"/>
    <p:sldLayoutId id="2147483793" r:id="rId19"/>
    <p:sldLayoutId id="2147483792" r:id="rId20"/>
    <p:sldLayoutId id="2147483787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30" name="Rectangle 29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31" name="Rectangle 30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32120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43" r:id="rId2"/>
    <p:sldLayoutId id="2147483812" r:id="rId3"/>
    <p:sldLayoutId id="2147483744" r:id="rId4"/>
    <p:sldLayoutId id="2147483745" r:id="rId5"/>
    <p:sldLayoutId id="2147483746" r:id="rId6"/>
    <p:sldLayoutId id="2147483747" r:id="rId7"/>
    <p:sldLayoutId id="214748379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1775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-231775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2625" indent="-219075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3400" y="2819400"/>
            <a:ext cx="84582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PRAVALIKA NAYANA</a:t>
            </a:r>
          </a:p>
          <a:p>
            <a:r>
              <a:rPr lang="en-US" sz="3200" b="1" i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Employee Id: 153017</a:t>
            </a:r>
          </a:p>
          <a:p>
            <a:r>
              <a:rPr lang="en-US" sz="3200" b="1" i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Java Full Stack, MIPL.</a:t>
            </a:r>
            <a:endParaRPr lang="en-US" sz="3200" b="1" i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36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52400" y="762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Transaction table: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219200"/>
            <a:ext cx="8748209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9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52400" y="76200"/>
            <a:ext cx="472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BankAccount</a:t>
            </a:r>
            <a:r>
              <a:rPr lang="en-US" sz="2800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table: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43000"/>
            <a:ext cx="899694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12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09600" y="381000"/>
            <a:ext cx="472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Output: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371600"/>
            <a:ext cx="7272767" cy="396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57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54CB0A8-8EE1-4C65-9136-4F2F99DAEC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2000" y="2514600"/>
            <a:ext cx="4343400" cy="1562847"/>
          </a:xfrm>
        </p:spPr>
        <p:txBody>
          <a:bodyPr/>
          <a:lstStyle/>
          <a:p>
            <a:r>
              <a:rPr lang="en-US" sz="4400" i="1" dirty="0" smtClean="0">
                <a:solidFill>
                  <a:srgbClr val="FF0000"/>
                </a:solidFill>
              </a:rPr>
              <a:t>Thank You</a:t>
            </a:r>
            <a:endParaRPr lang="pt-PT" sz="4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15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2895600"/>
            <a:ext cx="84582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TEAM MEMBERS:</a:t>
            </a:r>
          </a:p>
          <a:p>
            <a:pPr lvl="1"/>
            <a:r>
              <a:rPr lang="en-US" sz="2400" b="1" i="1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Vinitha</a:t>
            </a:r>
            <a:r>
              <a:rPr lang="en-US" sz="2400" b="1" i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Neeli</a:t>
            </a:r>
            <a:r>
              <a:rPr lang="en-US" sz="2400" b="1" i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en-US" sz="2400" b="1" i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Pravalika </a:t>
            </a:r>
            <a:r>
              <a:rPr lang="en-US" sz="2400" b="1" i="1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Nayana</a:t>
            </a:r>
            <a:endParaRPr lang="en-US" sz="2400" b="1" i="1" dirty="0" smtClean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b="1" i="1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Khishore</a:t>
            </a:r>
            <a:r>
              <a:rPr lang="en-US" sz="2400" b="1" i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Kumar</a:t>
            </a:r>
          </a:p>
          <a:p>
            <a:pPr lvl="1"/>
            <a:r>
              <a:rPr lang="en-US" sz="2400" b="1" i="1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Archana</a:t>
            </a:r>
            <a:r>
              <a:rPr lang="en-US" sz="2400" b="1" i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Emmadi</a:t>
            </a:r>
            <a:endParaRPr lang="en-US" sz="2400" b="1" i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3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xmlns="" id="{CDAD4CD6-0D42-4B53-A553-167F9F3595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67000" y="3048000"/>
            <a:ext cx="9269413" cy="1864831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bg2"/>
                </a:solidFill>
              </a:rPr>
              <a:t>CapStore Shopping Application </a:t>
            </a:r>
            <a:endParaRPr lang="en-US" sz="36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20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279400" y="1066800"/>
            <a:ext cx="6324600" cy="1676400"/>
          </a:xfrm>
        </p:spPr>
        <p:txBody>
          <a:bodyPr/>
          <a:lstStyle/>
          <a:p>
            <a:r>
              <a:rPr lang="en-US" sz="3600" b="1" i="1" dirty="0" smtClean="0">
                <a:solidFill>
                  <a:srgbClr val="0070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Requirements</a:t>
            </a:r>
            <a:endParaRPr lang="en-US" sz="3600" b="1" i="1" dirty="0">
              <a:solidFill>
                <a:srgbClr val="0070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304800" y="2667000"/>
            <a:ext cx="4855096" cy="990600"/>
          </a:xfrm>
        </p:spPr>
        <p:txBody>
          <a:bodyPr/>
          <a:lstStyle/>
          <a:p>
            <a:pPr lvl="0"/>
            <a:r>
              <a:rPr lang="en-US" sz="2800" dirty="0"/>
              <a:t> 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07988" y="152401"/>
            <a:ext cx="9864476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85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0D1BC81-B0CA-49DC-9E5F-F55AA790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7" y="2010606"/>
            <a:ext cx="11348922" cy="4442581"/>
          </a:xfrm>
        </p:spPr>
        <p:txBody>
          <a:bodyPr/>
          <a:lstStyle/>
          <a:p>
            <a:endParaRPr lang="pt-PT" sz="2800" b="1" dirty="0" smtClean="0"/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Java 10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 STS Version</a:t>
            </a:r>
            <a:r>
              <a:rPr lang="en-US" sz="1600" dirty="0"/>
              <a:t>: </a:t>
            </a:r>
            <a:r>
              <a:rPr lang="en-US" sz="1600" dirty="0" smtClean="0"/>
              <a:t>3.9.4.</a:t>
            </a:r>
            <a:r>
              <a:rPr lang="en-US" sz="1600" i="1" dirty="0" smtClean="0"/>
              <a:t>RELEASE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MySQL  5.5 Command Line Client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HTML 5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CSS 3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BootStrap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JavaScript 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JSP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Spring Boot (2.0.4)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/>
              <a:t> </a:t>
            </a:r>
            <a:r>
              <a:rPr lang="pt-PT" sz="1600" dirty="0" smtClean="0"/>
              <a:t>Spring Rest </a:t>
            </a:r>
          </a:p>
          <a:p>
            <a:endParaRPr lang="pt-PT" sz="2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85DA84B-712F-4997-B040-EA16BEA93F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4459" y="1232407"/>
            <a:ext cx="5543551" cy="438494"/>
          </a:xfrm>
        </p:spPr>
        <p:txBody>
          <a:bodyPr/>
          <a:lstStyle/>
          <a:p>
            <a:r>
              <a:rPr lang="pt-PT" sz="2400" b="1" dirty="0" smtClean="0"/>
              <a:t>Softwares</a:t>
            </a:r>
            <a:r>
              <a:rPr lang="pt-PT" b="1" dirty="0" smtClean="0"/>
              <a:t>:</a:t>
            </a:r>
            <a:endParaRPr lang="pt-PT" b="1" dirty="0"/>
          </a:p>
        </p:txBody>
      </p:sp>
      <p:sp>
        <p:nvSpPr>
          <p:cNvPr id="2" name="Rectangle 1"/>
          <p:cNvSpPr/>
          <p:nvPr/>
        </p:nvSpPr>
        <p:spPr>
          <a:xfrm>
            <a:off x="160338" y="1784136"/>
            <a:ext cx="11582400" cy="452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16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330200" y="533400"/>
            <a:ext cx="5383212" cy="1066800"/>
          </a:xfrm>
        </p:spPr>
        <p:txBody>
          <a:bodyPr/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MODULE:</a:t>
            </a:r>
            <a:endParaRPr lang="en-US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304800" y="2667000"/>
            <a:ext cx="4855096" cy="990600"/>
          </a:xfrm>
        </p:spPr>
        <p:txBody>
          <a:bodyPr/>
          <a:lstStyle/>
          <a:p>
            <a:pPr lvl="0"/>
            <a:r>
              <a:rPr lang="en-US" sz="2800" dirty="0"/>
              <a:t> 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07988" y="152401"/>
            <a:ext cx="9864476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07988" y="1828800"/>
            <a:ext cx="6602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TRANSACTION PROCESSING</a:t>
            </a:r>
            <a:endParaRPr lang="en-US" sz="2800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158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46894" y="914400"/>
            <a:ext cx="10944596" cy="86505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User balance deduction after payment: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dirty="0"/>
              <a:t>	</a:t>
            </a:r>
            <a:r>
              <a:rPr lang="en-US" dirty="0" smtClean="0"/>
              <a:t>							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85800" y="1981200"/>
            <a:ext cx="106667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 smtClean="0"/>
              <a:t>When the user commits payment after providing the details, the bill amount is deducted from the user bank account.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 smtClean="0"/>
              <a:t>Based on the transaction Id generated in the transaction table, the bill amount is brought.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 smtClean="0"/>
              <a:t>This amount is deducted from the customer’s account in </a:t>
            </a:r>
            <a:r>
              <a:rPr lang="en-US" sz="2200" dirty="0" err="1" smtClean="0"/>
              <a:t>BankAccount</a:t>
            </a:r>
            <a:r>
              <a:rPr lang="en-US" sz="2200" dirty="0" smtClean="0"/>
              <a:t> table.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34859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85800" y="609600"/>
            <a:ext cx="10944596" cy="865054"/>
          </a:xfrm>
        </p:spPr>
        <p:txBody>
          <a:bodyPr>
            <a:normAutofit/>
          </a:bodyPr>
          <a:lstStyle/>
          <a:p>
            <a:r>
              <a:rPr lang="en-US" dirty="0" smtClean="0"/>
              <a:t>Calculating </a:t>
            </a:r>
            <a:r>
              <a:rPr lang="en-US" dirty="0" err="1" smtClean="0"/>
              <a:t>CapStore</a:t>
            </a:r>
            <a:r>
              <a:rPr lang="en-US" dirty="0" smtClean="0"/>
              <a:t> Revenue: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smtClean="0"/>
              <a:t>							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6894" y="1269867"/>
            <a:ext cx="106667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smtClean="0"/>
              <a:t>Admin chooses to </a:t>
            </a:r>
            <a:r>
              <a:rPr lang="en-US" sz="2400" dirty="0" smtClean="0"/>
              <a:t>get the </a:t>
            </a:r>
            <a:r>
              <a:rPr lang="en-US" sz="2400" dirty="0" err="1" smtClean="0"/>
              <a:t>CapStore</a:t>
            </a:r>
            <a:r>
              <a:rPr lang="en-US" sz="2400" dirty="0" smtClean="0"/>
              <a:t> revenue for a particular time period by giving from and to dates in ‘</a:t>
            </a:r>
            <a:r>
              <a:rPr lang="en-US" sz="2400" dirty="0" err="1" smtClean="0"/>
              <a:t>getRevenue</a:t>
            </a:r>
            <a:r>
              <a:rPr lang="en-US" sz="2400" dirty="0" smtClean="0"/>
              <a:t>’ page.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smtClean="0"/>
              <a:t>Then the revenue is calculated by summing up the amount in transaction table between two dates given by the admin.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48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819400" y="533400"/>
            <a:ext cx="5543551" cy="438494"/>
          </a:xfrm>
        </p:spPr>
        <p:txBody>
          <a:bodyPr/>
          <a:lstStyle/>
          <a:p>
            <a:pPr algn="ctr"/>
            <a:r>
              <a:rPr lang="en-US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Tables Used</a:t>
            </a:r>
            <a:endParaRPr lang="en-US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141489"/>
              </p:ext>
            </p:extLst>
          </p:nvPr>
        </p:nvGraphicFramePr>
        <p:xfrm>
          <a:off x="1524000" y="1295400"/>
          <a:ext cx="2209800" cy="480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800"/>
              </a:tblGrid>
              <a:tr h="685800">
                <a:tc>
                  <a:txBody>
                    <a:bodyPr/>
                    <a:lstStyle/>
                    <a:p>
                      <a:r>
                        <a:rPr lang="en-US" dirty="0" smtClean="0"/>
                        <a:t>Bank Account</a:t>
                      </a:r>
                      <a:endParaRPr lang="en-US" dirty="0"/>
                    </a:p>
                  </a:txBody>
                  <a:tcPr/>
                </a:tc>
              </a:tr>
              <a:tr h="68580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bankAccountId</a:t>
                      </a:r>
                      <a:endParaRPr lang="en-US" dirty="0"/>
                    </a:p>
                  </a:txBody>
                  <a:tcPr/>
                </a:tc>
              </a:tr>
              <a:tr h="68580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customerId</a:t>
                      </a:r>
                      <a:endParaRPr lang="en-US" dirty="0"/>
                    </a:p>
                  </a:txBody>
                  <a:tcPr/>
                </a:tc>
              </a:tr>
              <a:tr h="68580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accountNumber</a:t>
                      </a:r>
                      <a:endParaRPr lang="en-US" dirty="0"/>
                    </a:p>
                  </a:txBody>
                  <a:tcPr/>
                </a:tc>
              </a:tr>
              <a:tr h="68580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cardNumber</a:t>
                      </a:r>
                      <a:endParaRPr lang="en-US" dirty="0"/>
                    </a:p>
                  </a:txBody>
                  <a:tcPr/>
                </a:tc>
              </a:tr>
              <a:tr h="685800">
                <a:tc>
                  <a:txBody>
                    <a:bodyPr/>
                    <a:lstStyle/>
                    <a:p>
                      <a:r>
                        <a:rPr lang="en-US" dirty="0" smtClean="0"/>
                        <a:t>balance</a:t>
                      </a:r>
                      <a:endParaRPr lang="en-US" dirty="0"/>
                    </a:p>
                  </a:txBody>
                  <a:tcPr/>
                </a:tc>
              </a:tr>
              <a:tr h="68580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cvvNumber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2895600" y="2057400"/>
            <a:ext cx="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285089"/>
              </p:ext>
            </p:extLst>
          </p:nvPr>
        </p:nvGraphicFramePr>
        <p:xfrm>
          <a:off x="6400800" y="1371600"/>
          <a:ext cx="2286000" cy="4357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</a:tblGrid>
              <a:tr h="615180">
                <a:tc>
                  <a:txBody>
                    <a:bodyPr/>
                    <a:lstStyle/>
                    <a:p>
                      <a:r>
                        <a:rPr lang="en-US" dirty="0" smtClean="0"/>
                        <a:t>Transaction</a:t>
                      </a:r>
                      <a:endParaRPr lang="en-US" dirty="0"/>
                    </a:p>
                  </a:txBody>
                  <a:tcPr/>
                </a:tc>
              </a:tr>
              <a:tr h="62372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transactionId</a:t>
                      </a:r>
                      <a:endParaRPr lang="en-US" dirty="0"/>
                    </a:p>
                  </a:txBody>
                  <a:tcPr/>
                </a:tc>
              </a:tr>
              <a:tr h="623724">
                <a:tc>
                  <a:txBody>
                    <a:bodyPr/>
                    <a:lstStyle/>
                    <a:p>
                      <a:r>
                        <a:rPr lang="en-US" dirty="0" smtClean="0"/>
                        <a:t>amount</a:t>
                      </a:r>
                      <a:endParaRPr lang="en-US" dirty="0"/>
                    </a:p>
                  </a:txBody>
                  <a:tcPr/>
                </a:tc>
              </a:tr>
              <a:tr h="62372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modeOfPurchase</a:t>
                      </a:r>
                      <a:endParaRPr lang="en-US" dirty="0"/>
                    </a:p>
                  </a:txBody>
                  <a:tcPr/>
                </a:tc>
              </a:tr>
              <a:tr h="623724">
                <a:tc>
                  <a:txBody>
                    <a:bodyPr/>
                    <a:lstStyle/>
                    <a:p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62372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transactionDate</a:t>
                      </a:r>
                      <a:endParaRPr lang="en-US" dirty="0" smtClean="0"/>
                    </a:p>
                  </a:txBody>
                  <a:tcPr/>
                </a:tc>
              </a:tr>
              <a:tr h="62372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orderId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6420147"/>
      </p:ext>
    </p:extLst>
  </p:cSld>
  <p:clrMapOvr>
    <a:masterClrMapping/>
  </p:clrMapOvr>
</p:sld>
</file>

<file path=ppt/theme/theme1.xml><?xml version="1.0" encoding="utf-8"?>
<a:theme xmlns:a="http://schemas.openxmlformats.org/drawingml/2006/main" name="Capgemini 2017_Cover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D76BB8BF-901C-4709-A70B-B9D859909653}"/>
    </a:ext>
  </a:extLst>
</a:theme>
</file>

<file path=ppt/theme/theme2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504A320-BF0C-4A8E-8664-9644A9AF95DC}"/>
    </a:ext>
  </a:extLst>
</a:theme>
</file>

<file path=ppt/theme/theme3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14D83F11-89F6-4441-B5DC-94FD0DFB8031}"/>
    </a:ext>
  </a:extLst>
</a:theme>
</file>

<file path=ppt/theme/theme4.xml><?xml version="1.0" encoding="utf-8"?>
<a:theme xmlns:a="http://schemas.openxmlformats.org/drawingml/2006/main" name="Content and Image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065CD12-128C-4DBC-873E-82FC4B88A761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Capgemini_Template</Template>
  <TotalTime>1797</TotalTime>
  <Words>272</Words>
  <Application>Microsoft Office PowerPoint</Application>
  <PresentationFormat>Widescreen</PresentationFormat>
  <Paragraphs>61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Arial</vt:lpstr>
      <vt:lpstr>Calibri</vt:lpstr>
      <vt:lpstr>Georgia</vt:lpstr>
      <vt:lpstr>Mangal</vt:lpstr>
      <vt:lpstr>Times New Roman</vt:lpstr>
      <vt:lpstr>Verdana</vt:lpstr>
      <vt:lpstr>Wingdings</vt:lpstr>
      <vt:lpstr>Capgemini 2017_Cover slides</vt:lpstr>
      <vt:lpstr>Section slides</vt:lpstr>
      <vt:lpstr>Content Layouts</vt:lpstr>
      <vt:lpstr>Content and Image Layouts</vt:lpstr>
      <vt:lpstr>PowerPoint Presentation</vt:lpstr>
      <vt:lpstr>PowerPoint Presentation</vt:lpstr>
      <vt:lpstr>PowerPoint Presentation</vt:lpstr>
      <vt:lpstr>   </vt:lpstr>
      <vt:lpstr>PowerPoint Presentation</vt:lpstr>
      <vt:lpstr>   </vt:lpstr>
      <vt:lpstr>User balance deduction after payment:         </vt:lpstr>
      <vt:lpstr>Calculating CapStore Revenue:       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insert title title</dc:title>
  <dc:creator>Phani, Supriti</dc:creator>
  <cp:lastModifiedBy>Nayana, Pravalika</cp:lastModifiedBy>
  <cp:revision>139</cp:revision>
  <dcterms:created xsi:type="dcterms:W3CDTF">2017-10-18T10:34:16Z</dcterms:created>
  <dcterms:modified xsi:type="dcterms:W3CDTF">2018-08-21T12:31:43Z</dcterms:modified>
</cp:coreProperties>
</file>